
<file path=[Content_Types].xml><?xml version="1.0" encoding="utf-8"?>
<Types xmlns="http://schemas.openxmlformats.org/package/2006/content-types">
  <Override PartName="/_rels/.rels" ContentType="application/vnd.openxmlformats-package.relationships+xml"/>
  <Override PartName="/docProps/app.xml" ContentType="application/vnd.openxmlformats-officedocument.extended-properties+xml"/>
  <Override PartName="/docProps/core.xml" ContentType="application/vnd.openxmlformats-package.core-properties+xml"/>
  <Override PartName="/ppt/_rels/presentation.xml.rels" ContentType="application/vnd.openxmlformats-package.relationships+xml"/>
  <Override PartName="/ppt/media/image6.png" ContentType="image/png"/>
  <Override PartName="/ppt/media/image5.png" ContentType="image/png"/>
  <Override PartName="/ppt/media/image4.png" ContentType="image/png"/>
  <Override PartName="/ppt/media/image3.png" ContentType="image/png"/>
  <Override PartName="/ppt/media/image1.png" ContentType="image/png"/>
  <Override PartName="/ppt/media/image2.png" ContentType="image/png"/>
  <Override PartName="/ppt/media/image7.png" ContentType="image/png"/>
  <Override PartName="/ppt/media/image8.png" ContentType="image/png"/>
  <Override PartName="/ppt/media/image9.png" ContentType="image/png"/>
  <Override PartName="/ppt/media/image22.png" ContentType="image/png"/>
  <Override PartName="/ppt/media/image21.png" ContentType="image/png"/>
  <Override PartName="/ppt/media/image20.png" ContentType="image/png"/>
  <Override PartName="/ppt/media/image19.png" ContentType="image/png"/>
  <Override PartName="/ppt/media/image18.png" ContentType="image/png"/>
  <Override PartName="/ppt/media/image17.png" ContentType="image/png"/>
  <Override PartName="/ppt/media/image15.png" ContentType="image/png"/>
  <Override PartName="/ppt/media/image16.png" ContentType="image/png"/>
  <Override PartName="/ppt/media/image10.png" ContentType="image/png"/>
  <Override PartName="/ppt/media/image11.png" ContentType="image/png"/>
  <Override PartName="/ppt/media/image12.png" ContentType="image/png"/>
  <Override PartName="/ppt/media/image13.png" ContentType="image/png"/>
  <Override PartName="/ppt/media/image14.png" ContentType="image/png"/>
  <Override PartName="/ppt/slideMasters/_rels/slideMaster1.xml.rels" ContentType="application/vnd.openxmlformats-package.relationships+xml"/>
  <Override PartName="/ppt/slideMasters/slideMaster1.xml" ContentType="application/vnd.openxmlformats-officedocument.presentationml.slideMaster+xml"/>
  <Override PartName="/ppt/presentation.xml" ContentType="application/vnd.openxmlformats-officedocument.presentationml.presentation.main+xml"/>
  <Override PartName="/ppt/theme/theme1.xml" ContentType="application/vnd.openxmlformats-officedocument.theme+xml"/>
  <Override PartName="/ppt/slideLayouts/slideLayout12.xml" ContentType="application/vnd.openxmlformats-officedocument.presentationml.slideLayout+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Layouts/slideLayout9.xml" ContentType="application/vnd.openxmlformats-officedocument.presentationml.slideLayout+xml"/>
  <Override PartName="/ppt/slideLayouts/slideLayout8.xml" ContentType="application/vnd.openxmlformats-officedocument.presentationml.slideLayout+xml"/>
  <Override PartName="/ppt/slideLayouts/slideLayout7.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slideLayouts/_rels/slideLayout8.xml.rels" ContentType="application/vnd.openxmlformats-package.relationships+xml"/>
  <Override PartName="/ppt/slideLayouts/_rels/slideLayout7.xml.rels" ContentType="application/vnd.openxmlformats-package.relationships+xml"/>
  <Override PartName="/ppt/slideLayouts/_rels/slideLayout10.xml.rels" ContentType="application/vnd.openxmlformats-package.relationships+xml"/>
  <Override PartName="/ppt/slideLayouts/_rels/slideLayout2.xml.rels" ContentType="application/vnd.openxmlformats-package.relationships+xml"/>
  <Override PartName="/ppt/slideLayouts/_rels/slideLayout9.xml.rels" ContentType="application/vnd.openxmlformats-package.relationships+xml"/>
  <Override PartName="/ppt/slideLayouts/_rels/slideLayout1.xml.rels" ContentType="application/vnd.openxmlformats-package.relationships+xml"/>
  <Override PartName="/ppt/slideLayouts/_rels/slideLayout11.xml.rels" ContentType="application/vnd.openxmlformats-package.relationships+xml"/>
  <Override PartName="/ppt/slideLayouts/_rels/slideLayout3.xml.rels" ContentType="application/vnd.openxmlformats-package.relationships+xml"/>
  <Override PartName="/ppt/slideLayouts/_rels/slideLayout12.xml.rels" ContentType="application/vnd.openxmlformats-package.relationships+xml"/>
  <Override PartName="/ppt/slideLayouts/_rels/slideLayout4.xml.rels" ContentType="application/vnd.openxmlformats-package.relationships+xml"/>
  <Override PartName="/ppt/slideLayouts/_rels/slideLayout5.xml.rels" ContentType="application/vnd.openxmlformats-package.relationships+xml"/>
  <Override PartName="/ppt/slideLayouts/_rels/slideLayout6.xml.rels" ContentType="application/vnd.openxmlformats-package.relationshi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s/_rels/slide1.xml.rels" ContentType="application/vnd.openxmlformats-package.relationships+xml"/>
  <Override PartName="/ppt/slides/slide1.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Lst>
  <p:sldIdLst>
    <p:sldId id="256" r:id="rId3"/>
  </p:sldIdLst>
  <p:sldSz cx="21383625" cy="30240287"/>
  <p:notesSz cx="6858000" cy="91440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 Target="slides/slide1.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4" name="PlaceHolder 1"/>
          <p:cNvSpPr>
            <a:spLocks noGrp="1"/>
          </p:cNvSpPr>
          <p:nvPr>
            <p:ph type="title"/>
          </p:nvPr>
        </p:nvSpPr>
        <p:spPr>
          <a:xfrm>
            <a:off x="729000" y="4377600"/>
            <a:ext cx="19925640" cy="12067200"/>
          </a:xfrm>
          <a:prstGeom prst="rect">
            <a:avLst/>
          </a:prstGeom>
        </p:spPr>
        <p:txBody>
          <a:bodyPr lIns="0" rIns="0" tIns="0" bIns="0" anchor="ctr"/>
          <a:p>
            <a:endParaRPr b="0" lang="fr-FR" sz="1400" spc="-1" strike="noStrike">
              <a:solidFill>
                <a:srgbClr val="000000"/>
              </a:solidFill>
              <a:latin typeface="Arial"/>
            </a:endParaRPr>
          </a:p>
        </p:txBody>
      </p:sp>
      <p:sp>
        <p:nvSpPr>
          <p:cNvPr id="25" name="PlaceHolder 2"/>
          <p:cNvSpPr>
            <a:spLocks noGrp="1"/>
          </p:cNvSpPr>
          <p:nvPr>
            <p:ph type="body"/>
          </p:nvPr>
        </p:nvSpPr>
        <p:spPr>
          <a:xfrm>
            <a:off x="1069200" y="7076160"/>
            <a:ext cx="19245240" cy="8365680"/>
          </a:xfrm>
          <a:prstGeom prst="rect">
            <a:avLst/>
          </a:prstGeom>
        </p:spPr>
        <p:txBody>
          <a:bodyPr lIns="0" rIns="0" tIns="0" bIns="0">
            <a:normAutofit/>
          </a:bodyPr>
          <a:p>
            <a:endParaRPr b="0" lang="fr-FR" sz="1400" spc="-1" strike="noStrike">
              <a:solidFill>
                <a:srgbClr val="000000"/>
              </a:solidFill>
              <a:latin typeface="Arial"/>
            </a:endParaRPr>
          </a:p>
        </p:txBody>
      </p:sp>
      <p:sp>
        <p:nvSpPr>
          <p:cNvPr id="26" name="PlaceHolder 3"/>
          <p:cNvSpPr>
            <a:spLocks noGrp="1"/>
          </p:cNvSpPr>
          <p:nvPr>
            <p:ph type="body"/>
          </p:nvPr>
        </p:nvSpPr>
        <p:spPr>
          <a:xfrm>
            <a:off x="1069200" y="16237080"/>
            <a:ext cx="19245240" cy="8365680"/>
          </a:xfrm>
          <a:prstGeom prst="rect">
            <a:avLst/>
          </a:prstGeom>
        </p:spPr>
        <p:txBody>
          <a:bodyPr lIns="0" rIns="0" tIns="0" bIns="0">
            <a:normAutofit/>
          </a:bodyPr>
          <a:p>
            <a:endParaRPr b="0" lang="fr-FR" sz="1400" spc="-1" strike="noStrike">
              <a:solidFill>
                <a:srgbClr val="000000"/>
              </a:solidFill>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729000" y="4377600"/>
            <a:ext cx="19925640" cy="12067200"/>
          </a:xfrm>
          <a:prstGeom prst="rect">
            <a:avLst/>
          </a:prstGeom>
        </p:spPr>
        <p:txBody>
          <a:bodyPr lIns="0" rIns="0" tIns="0" bIns="0" anchor="ctr"/>
          <a:p>
            <a:endParaRPr b="0" lang="fr-FR" sz="1400" spc="-1" strike="noStrike">
              <a:solidFill>
                <a:srgbClr val="000000"/>
              </a:solidFill>
              <a:latin typeface="Arial"/>
            </a:endParaRPr>
          </a:p>
        </p:txBody>
      </p:sp>
      <p:sp>
        <p:nvSpPr>
          <p:cNvPr id="28" name="PlaceHolder 2"/>
          <p:cNvSpPr>
            <a:spLocks noGrp="1"/>
          </p:cNvSpPr>
          <p:nvPr>
            <p:ph type="body"/>
          </p:nvPr>
        </p:nvSpPr>
        <p:spPr>
          <a:xfrm>
            <a:off x="1069200" y="7076160"/>
            <a:ext cx="9391320" cy="8365680"/>
          </a:xfrm>
          <a:prstGeom prst="rect">
            <a:avLst/>
          </a:prstGeom>
        </p:spPr>
        <p:txBody>
          <a:bodyPr lIns="0" rIns="0" tIns="0" bIns="0">
            <a:normAutofit/>
          </a:bodyPr>
          <a:p>
            <a:endParaRPr b="0" lang="fr-FR" sz="1400" spc="-1" strike="noStrike">
              <a:solidFill>
                <a:srgbClr val="000000"/>
              </a:solidFill>
              <a:latin typeface="Arial"/>
            </a:endParaRPr>
          </a:p>
        </p:txBody>
      </p:sp>
      <p:sp>
        <p:nvSpPr>
          <p:cNvPr id="29" name="PlaceHolder 3"/>
          <p:cNvSpPr>
            <a:spLocks noGrp="1"/>
          </p:cNvSpPr>
          <p:nvPr>
            <p:ph type="body"/>
          </p:nvPr>
        </p:nvSpPr>
        <p:spPr>
          <a:xfrm>
            <a:off x="10930320" y="7076160"/>
            <a:ext cx="9391320" cy="8365680"/>
          </a:xfrm>
          <a:prstGeom prst="rect">
            <a:avLst/>
          </a:prstGeom>
        </p:spPr>
        <p:txBody>
          <a:bodyPr lIns="0" rIns="0" tIns="0" bIns="0">
            <a:normAutofit/>
          </a:bodyPr>
          <a:p>
            <a:endParaRPr b="0" lang="fr-FR" sz="1400" spc="-1" strike="noStrike">
              <a:solidFill>
                <a:srgbClr val="000000"/>
              </a:solidFill>
              <a:latin typeface="Arial"/>
            </a:endParaRPr>
          </a:p>
        </p:txBody>
      </p:sp>
      <p:sp>
        <p:nvSpPr>
          <p:cNvPr id="30" name="PlaceHolder 4"/>
          <p:cNvSpPr>
            <a:spLocks noGrp="1"/>
          </p:cNvSpPr>
          <p:nvPr>
            <p:ph type="body"/>
          </p:nvPr>
        </p:nvSpPr>
        <p:spPr>
          <a:xfrm>
            <a:off x="1069200" y="16237080"/>
            <a:ext cx="9391320" cy="8365680"/>
          </a:xfrm>
          <a:prstGeom prst="rect">
            <a:avLst/>
          </a:prstGeom>
        </p:spPr>
        <p:txBody>
          <a:bodyPr lIns="0" rIns="0" tIns="0" bIns="0">
            <a:normAutofit/>
          </a:bodyPr>
          <a:p>
            <a:endParaRPr b="0" lang="fr-FR" sz="1400" spc="-1" strike="noStrike">
              <a:solidFill>
                <a:srgbClr val="000000"/>
              </a:solidFill>
              <a:latin typeface="Arial"/>
            </a:endParaRPr>
          </a:p>
        </p:txBody>
      </p:sp>
      <p:sp>
        <p:nvSpPr>
          <p:cNvPr id="31" name="PlaceHolder 5"/>
          <p:cNvSpPr>
            <a:spLocks noGrp="1"/>
          </p:cNvSpPr>
          <p:nvPr>
            <p:ph type="body"/>
          </p:nvPr>
        </p:nvSpPr>
        <p:spPr>
          <a:xfrm>
            <a:off x="10930320" y="16237080"/>
            <a:ext cx="9391320" cy="8365680"/>
          </a:xfrm>
          <a:prstGeom prst="rect">
            <a:avLst/>
          </a:prstGeom>
        </p:spPr>
        <p:txBody>
          <a:bodyPr lIns="0" rIns="0" tIns="0" bIns="0">
            <a:normAutofit/>
          </a:bodyPr>
          <a:p>
            <a:endParaRPr b="0" lang="fr-FR" sz="1400" spc="-1" strike="noStrike">
              <a:solidFill>
                <a:srgbClr val="000000"/>
              </a:solidFill>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2" name="PlaceHolder 1"/>
          <p:cNvSpPr>
            <a:spLocks noGrp="1"/>
          </p:cNvSpPr>
          <p:nvPr>
            <p:ph type="title"/>
          </p:nvPr>
        </p:nvSpPr>
        <p:spPr>
          <a:xfrm>
            <a:off x="729000" y="4377600"/>
            <a:ext cx="19925640" cy="12067200"/>
          </a:xfrm>
          <a:prstGeom prst="rect">
            <a:avLst/>
          </a:prstGeom>
        </p:spPr>
        <p:txBody>
          <a:bodyPr lIns="0" rIns="0" tIns="0" bIns="0" anchor="ctr"/>
          <a:p>
            <a:endParaRPr b="0" lang="fr-FR" sz="1400" spc="-1" strike="noStrike">
              <a:solidFill>
                <a:srgbClr val="000000"/>
              </a:solidFill>
              <a:latin typeface="Arial"/>
            </a:endParaRPr>
          </a:p>
        </p:txBody>
      </p:sp>
      <p:sp>
        <p:nvSpPr>
          <p:cNvPr id="33" name="PlaceHolder 2"/>
          <p:cNvSpPr>
            <a:spLocks noGrp="1"/>
          </p:cNvSpPr>
          <p:nvPr>
            <p:ph type="body"/>
          </p:nvPr>
        </p:nvSpPr>
        <p:spPr>
          <a:xfrm>
            <a:off x="1069200" y="7076160"/>
            <a:ext cx="6196680" cy="8365680"/>
          </a:xfrm>
          <a:prstGeom prst="rect">
            <a:avLst/>
          </a:prstGeom>
        </p:spPr>
        <p:txBody>
          <a:bodyPr lIns="0" rIns="0" tIns="0" bIns="0">
            <a:normAutofit/>
          </a:bodyPr>
          <a:p>
            <a:endParaRPr b="0" lang="fr-FR" sz="1400" spc="-1" strike="noStrike">
              <a:solidFill>
                <a:srgbClr val="000000"/>
              </a:solidFill>
              <a:latin typeface="Arial"/>
            </a:endParaRPr>
          </a:p>
        </p:txBody>
      </p:sp>
      <p:sp>
        <p:nvSpPr>
          <p:cNvPr id="34" name="PlaceHolder 3"/>
          <p:cNvSpPr>
            <a:spLocks noGrp="1"/>
          </p:cNvSpPr>
          <p:nvPr>
            <p:ph type="body"/>
          </p:nvPr>
        </p:nvSpPr>
        <p:spPr>
          <a:xfrm>
            <a:off x="7576200" y="7076160"/>
            <a:ext cx="6196680" cy="8365680"/>
          </a:xfrm>
          <a:prstGeom prst="rect">
            <a:avLst/>
          </a:prstGeom>
        </p:spPr>
        <p:txBody>
          <a:bodyPr lIns="0" rIns="0" tIns="0" bIns="0">
            <a:normAutofit/>
          </a:bodyPr>
          <a:p>
            <a:endParaRPr b="0" lang="fr-FR" sz="1400" spc="-1" strike="noStrike">
              <a:solidFill>
                <a:srgbClr val="000000"/>
              </a:solidFill>
              <a:latin typeface="Arial"/>
            </a:endParaRPr>
          </a:p>
        </p:txBody>
      </p:sp>
      <p:sp>
        <p:nvSpPr>
          <p:cNvPr id="35" name="PlaceHolder 4"/>
          <p:cNvSpPr>
            <a:spLocks noGrp="1"/>
          </p:cNvSpPr>
          <p:nvPr>
            <p:ph type="body"/>
          </p:nvPr>
        </p:nvSpPr>
        <p:spPr>
          <a:xfrm>
            <a:off x="14082840" y="7076160"/>
            <a:ext cx="6196680" cy="8365680"/>
          </a:xfrm>
          <a:prstGeom prst="rect">
            <a:avLst/>
          </a:prstGeom>
        </p:spPr>
        <p:txBody>
          <a:bodyPr lIns="0" rIns="0" tIns="0" bIns="0">
            <a:normAutofit/>
          </a:bodyPr>
          <a:p>
            <a:endParaRPr b="0" lang="fr-FR" sz="1400" spc="-1" strike="noStrike">
              <a:solidFill>
                <a:srgbClr val="000000"/>
              </a:solidFill>
              <a:latin typeface="Arial"/>
            </a:endParaRPr>
          </a:p>
        </p:txBody>
      </p:sp>
      <p:sp>
        <p:nvSpPr>
          <p:cNvPr id="36" name="PlaceHolder 5"/>
          <p:cNvSpPr>
            <a:spLocks noGrp="1"/>
          </p:cNvSpPr>
          <p:nvPr>
            <p:ph type="body"/>
          </p:nvPr>
        </p:nvSpPr>
        <p:spPr>
          <a:xfrm>
            <a:off x="1069200" y="16237080"/>
            <a:ext cx="6196680" cy="8365680"/>
          </a:xfrm>
          <a:prstGeom prst="rect">
            <a:avLst/>
          </a:prstGeom>
        </p:spPr>
        <p:txBody>
          <a:bodyPr lIns="0" rIns="0" tIns="0" bIns="0">
            <a:normAutofit/>
          </a:bodyPr>
          <a:p>
            <a:endParaRPr b="0" lang="fr-FR" sz="1400" spc="-1" strike="noStrike">
              <a:solidFill>
                <a:srgbClr val="000000"/>
              </a:solidFill>
              <a:latin typeface="Arial"/>
            </a:endParaRPr>
          </a:p>
        </p:txBody>
      </p:sp>
      <p:sp>
        <p:nvSpPr>
          <p:cNvPr id="37" name="PlaceHolder 6"/>
          <p:cNvSpPr>
            <a:spLocks noGrp="1"/>
          </p:cNvSpPr>
          <p:nvPr>
            <p:ph type="body"/>
          </p:nvPr>
        </p:nvSpPr>
        <p:spPr>
          <a:xfrm>
            <a:off x="7576200" y="16237080"/>
            <a:ext cx="6196680" cy="8365680"/>
          </a:xfrm>
          <a:prstGeom prst="rect">
            <a:avLst/>
          </a:prstGeom>
        </p:spPr>
        <p:txBody>
          <a:bodyPr lIns="0" rIns="0" tIns="0" bIns="0">
            <a:normAutofit/>
          </a:bodyPr>
          <a:p>
            <a:endParaRPr b="0" lang="fr-FR" sz="1400" spc="-1" strike="noStrike">
              <a:solidFill>
                <a:srgbClr val="000000"/>
              </a:solidFill>
              <a:latin typeface="Arial"/>
            </a:endParaRPr>
          </a:p>
        </p:txBody>
      </p:sp>
      <p:sp>
        <p:nvSpPr>
          <p:cNvPr id="38" name="PlaceHolder 7"/>
          <p:cNvSpPr>
            <a:spLocks noGrp="1"/>
          </p:cNvSpPr>
          <p:nvPr>
            <p:ph type="body"/>
          </p:nvPr>
        </p:nvSpPr>
        <p:spPr>
          <a:xfrm>
            <a:off x="14082840" y="16237080"/>
            <a:ext cx="6196680" cy="8365680"/>
          </a:xfrm>
          <a:prstGeom prst="rect">
            <a:avLst/>
          </a:prstGeom>
        </p:spPr>
        <p:txBody>
          <a:bodyPr lIns="0" rIns="0" tIns="0" bIns="0">
            <a:normAutofit/>
          </a:bodyPr>
          <a:p>
            <a:endParaRPr b="0" lang="fr-FR" sz="1400" spc="-1" strike="noStrike">
              <a:solidFill>
                <a:srgbClr val="000000"/>
              </a:solidFill>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 name="PlaceHolder 1"/>
          <p:cNvSpPr>
            <a:spLocks noGrp="1"/>
          </p:cNvSpPr>
          <p:nvPr>
            <p:ph type="title"/>
          </p:nvPr>
        </p:nvSpPr>
        <p:spPr>
          <a:xfrm>
            <a:off x="729000" y="4377600"/>
            <a:ext cx="19925640" cy="12067200"/>
          </a:xfrm>
          <a:prstGeom prst="rect">
            <a:avLst/>
          </a:prstGeom>
        </p:spPr>
        <p:txBody>
          <a:bodyPr lIns="0" rIns="0" tIns="0" bIns="0" anchor="ctr"/>
          <a:p>
            <a:endParaRPr b="0" lang="fr-FR" sz="1400" spc="-1" strike="noStrike">
              <a:solidFill>
                <a:srgbClr val="000000"/>
              </a:solidFill>
              <a:latin typeface="Arial"/>
            </a:endParaRPr>
          </a:p>
        </p:txBody>
      </p:sp>
      <p:sp>
        <p:nvSpPr>
          <p:cNvPr id="4" name="PlaceHolder 2"/>
          <p:cNvSpPr>
            <a:spLocks noGrp="1"/>
          </p:cNvSpPr>
          <p:nvPr>
            <p:ph type="subTitle"/>
          </p:nvPr>
        </p:nvSpPr>
        <p:spPr>
          <a:xfrm>
            <a:off x="1069200" y="7076160"/>
            <a:ext cx="19245240" cy="17538840"/>
          </a:xfrm>
          <a:prstGeom prst="rect">
            <a:avLst/>
          </a:prstGeom>
        </p:spPr>
        <p:txBody>
          <a:bodyPr lIns="0" rIns="0" tIns="0" bIns="0" anchor="ctr"/>
          <a:p>
            <a:pPr algn="ctr"/>
            <a:endParaRPr b="0" lang="fr-FR" sz="3200" spc="-1" strike="noStrike">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 name="PlaceHolder 1"/>
          <p:cNvSpPr>
            <a:spLocks noGrp="1"/>
          </p:cNvSpPr>
          <p:nvPr>
            <p:ph type="title"/>
          </p:nvPr>
        </p:nvSpPr>
        <p:spPr>
          <a:xfrm>
            <a:off x="729000" y="4377600"/>
            <a:ext cx="19925640" cy="12067200"/>
          </a:xfrm>
          <a:prstGeom prst="rect">
            <a:avLst/>
          </a:prstGeom>
        </p:spPr>
        <p:txBody>
          <a:bodyPr lIns="0" rIns="0" tIns="0" bIns="0" anchor="ctr"/>
          <a:p>
            <a:endParaRPr b="0" lang="fr-FR" sz="1400" spc="-1" strike="noStrike">
              <a:solidFill>
                <a:srgbClr val="000000"/>
              </a:solidFill>
              <a:latin typeface="Arial"/>
            </a:endParaRPr>
          </a:p>
        </p:txBody>
      </p:sp>
      <p:sp>
        <p:nvSpPr>
          <p:cNvPr id="6" name="PlaceHolder 2"/>
          <p:cNvSpPr>
            <a:spLocks noGrp="1"/>
          </p:cNvSpPr>
          <p:nvPr>
            <p:ph type="body"/>
          </p:nvPr>
        </p:nvSpPr>
        <p:spPr>
          <a:xfrm>
            <a:off x="1069200" y="7076160"/>
            <a:ext cx="19245240" cy="17538840"/>
          </a:xfrm>
          <a:prstGeom prst="rect">
            <a:avLst/>
          </a:prstGeom>
        </p:spPr>
        <p:txBody>
          <a:bodyPr lIns="0" rIns="0" tIns="0" bIns="0">
            <a:normAutofit/>
          </a:bodyPr>
          <a:p>
            <a:endParaRPr b="0" lang="fr-FR" sz="1400" spc="-1" strike="noStrike">
              <a:solidFill>
                <a:srgbClr val="000000"/>
              </a:solidFill>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729000" y="4377600"/>
            <a:ext cx="19925640" cy="12067200"/>
          </a:xfrm>
          <a:prstGeom prst="rect">
            <a:avLst/>
          </a:prstGeom>
        </p:spPr>
        <p:txBody>
          <a:bodyPr lIns="0" rIns="0" tIns="0" bIns="0" anchor="ctr"/>
          <a:p>
            <a:endParaRPr b="0" lang="fr-FR" sz="1400" spc="-1" strike="noStrike">
              <a:solidFill>
                <a:srgbClr val="000000"/>
              </a:solidFill>
              <a:latin typeface="Arial"/>
            </a:endParaRPr>
          </a:p>
        </p:txBody>
      </p:sp>
      <p:sp>
        <p:nvSpPr>
          <p:cNvPr id="8" name="PlaceHolder 2"/>
          <p:cNvSpPr>
            <a:spLocks noGrp="1"/>
          </p:cNvSpPr>
          <p:nvPr>
            <p:ph type="body"/>
          </p:nvPr>
        </p:nvSpPr>
        <p:spPr>
          <a:xfrm>
            <a:off x="1069200" y="7076160"/>
            <a:ext cx="9391320" cy="17538840"/>
          </a:xfrm>
          <a:prstGeom prst="rect">
            <a:avLst/>
          </a:prstGeom>
        </p:spPr>
        <p:txBody>
          <a:bodyPr lIns="0" rIns="0" tIns="0" bIns="0">
            <a:normAutofit/>
          </a:bodyPr>
          <a:p>
            <a:endParaRPr b="0" lang="fr-FR" sz="1400" spc="-1" strike="noStrike">
              <a:solidFill>
                <a:srgbClr val="000000"/>
              </a:solidFill>
              <a:latin typeface="Arial"/>
            </a:endParaRPr>
          </a:p>
        </p:txBody>
      </p:sp>
      <p:sp>
        <p:nvSpPr>
          <p:cNvPr id="9" name="PlaceHolder 3"/>
          <p:cNvSpPr>
            <a:spLocks noGrp="1"/>
          </p:cNvSpPr>
          <p:nvPr>
            <p:ph type="body"/>
          </p:nvPr>
        </p:nvSpPr>
        <p:spPr>
          <a:xfrm>
            <a:off x="10930320" y="7076160"/>
            <a:ext cx="9391320" cy="17538840"/>
          </a:xfrm>
          <a:prstGeom prst="rect">
            <a:avLst/>
          </a:prstGeom>
        </p:spPr>
        <p:txBody>
          <a:bodyPr lIns="0" rIns="0" tIns="0" bIns="0">
            <a:normAutofit/>
          </a:bodyPr>
          <a:p>
            <a:endParaRPr b="0" lang="fr-FR" sz="1400" spc="-1" strike="noStrike">
              <a:solidFill>
                <a:srgbClr val="000000"/>
              </a:solidFill>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0" name="PlaceHolder 1"/>
          <p:cNvSpPr>
            <a:spLocks noGrp="1"/>
          </p:cNvSpPr>
          <p:nvPr>
            <p:ph type="title"/>
          </p:nvPr>
        </p:nvSpPr>
        <p:spPr>
          <a:xfrm>
            <a:off x="729000" y="4377600"/>
            <a:ext cx="19925640" cy="12067200"/>
          </a:xfrm>
          <a:prstGeom prst="rect">
            <a:avLst/>
          </a:prstGeom>
        </p:spPr>
        <p:txBody>
          <a:bodyPr lIns="0" rIns="0" tIns="0" bIns="0" anchor="ctr"/>
          <a:p>
            <a:endParaRPr b="0" lang="fr-FR" sz="1400" spc="-1" strike="noStrike">
              <a:solidFill>
                <a:srgbClr val="000000"/>
              </a:solidFill>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1" name="PlaceHolder 1"/>
          <p:cNvSpPr>
            <a:spLocks noGrp="1"/>
          </p:cNvSpPr>
          <p:nvPr>
            <p:ph type="subTitle"/>
          </p:nvPr>
        </p:nvSpPr>
        <p:spPr>
          <a:xfrm>
            <a:off x="729000" y="4377600"/>
            <a:ext cx="19925640" cy="55937520"/>
          </a:xfrm>
          <a:prstGeom prst="rect">
            <a:avLst/>
          </a:prstGeom>
        </p:spPr>
        <p:txBody>
          <a:bodyPr lIns="0" rIns="0" tIns="0" bIns="0" anchor="ctr"/>
          <a:p>
            <a:pPr algn="ctr"/>
            <a:endParaRPr b="0" lang="fr-FR"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2" name="PlaceHolder 1"/>
          <p:cNvSpPr>
            <a:spLocks noGrp="1"/>
          </p:cNvSpPr>
          <p:nvPr>
            <p:ph type="title"/>
          </p:nvPr>
        </p:nvSpPr>
        <p:spPr>
          <a:xfrm>
            <a:off x="729000" y="4377600"/>
            <a:ext cx="19925640" cy="12067200"/>
          </a:xfrm>
          <a:prstGeom prst="rect">
            <a:avLst/>
          </a:prstGeom>
        </p:spPr>
        <p:txBody>
          <a:bodyPr lIns="0" rIns="0" tIns="0" bIns="0" anchor="ctr"/>
          <a:p>
            <a:endParaRPr b="0" lang="fr-FR" sz="1400" spc="-1" strike="noStrike">
              <a:solidFill>
                <a:srgbClr val="000000"/>
              </a:solidFill>
              <a:latin typeface="Arial"/>
            </a:endParaRPr>
          </a:p>
        </p:txBody>
      </p:sp>
      <p:sp>
        <p:nvSpPr>
          <p:cNvPr id="13" name="PlaceHolder 2"/>
          <p:cNvSpPr>
            <a:spLocks noGrp="1"/>
          </p:cNvSpPr>
          <p:nvPr>
            <p:ph type="body"/>
          </p:nvPr>
        </p:nvSpPr>
        <p:spPr>
          <a:xfrm>
            <a:off x="1069200" y="7076160"/>
            <a:ext cx="9391320" cy="8365680"/>
          </a:xfrm>
          <a:prstGeom prst="rect">
            <a:avLst/>
          </a:prstGeom>
        </p:spPr>
        <p:txBody>
          <a:bodyPr lIns="0" rIns="0" tIns="0" bIns="0">
            <a:normAutofit/>
          </a:bodyPr>
          <a:p>
            <a:endParaRPr b="0" lang="fr-FR" sz="1400" spc="-1" strike="noStrike">
              <a:solidFill>
                <a:srgbClr val="000000"/>
              </a:solidFill>
              <a:latin typeface="Arial"/>
            </a:endParaRPr>
          </a:p>
        </p:txBody>
      </p:sp>
      <p:sp>
        <p:nvSpPr>
          <p:cNvPr id="14" name="PlaceHolder 3"/>
          <p:cNvSpPr>
            <a:spLocks noGrp="1"/>
          </p:cNvSpPr>
          <p:nvPr>
            <p:ph type="body"/>
          </p:nvPr>
        </p:nvSpPr>
        <p:spPr>
          <a:xfrm>
            <a:off x="10930320" y="7076160"/>
            <a:ext cx="9391320" cy="17538840"/>
          </a:xfrm>
          <a:prstGeom prst="rect">
            <a:avLst/>
          </a:prstGeom>
        </p:spPr>
        <p:txBody>
          <a:bodyPr lIns="0" rIns="0" tIns="0" bIns="0">
            <a:normAutofit/>
          </a:bodyPr>
          <a:p>
            <a:endParaRPr b="0" lang="fr-FR" sz="1400" spc="-1" strike="noStrike">
              <a:solidFill>
                <a:srgbClr val="000000"/>
              </a:solidFill>
              <a:latin typeface="Arial"/>
            </a:endParaRPr>
          </a:p>
        </p:txBody>
      </p:sp>
      <p:sp>
        <p:nvSpPr>
          <p:cNvPr id="15" name="PlaceHolder 4"/>
          <p:cNvSpPr>
            <a:spLocks noGrp="1"/>
          </p:cNvSpPr>
          <p:nvPr>
            <p:ph type="body"/>
          </p:nvPr>
        </p:nvSpPr>
        <p:spPr>
          <a:xfrm>
            <a:off x="1069200" y="16237080"/>
            <a:ext cx="9391320" cy="8365680"/>
          </a:xfrm>
          <a:prstGeom prst="rect">
            <a:avLst/>
          </a:prstGeom>
        </p:spPr>
        <p:txBody>
          <a:bodyPr lIns="0" rIns="0" tIns="0" bIns="0">
            <a:normAutofit/>
          </a:bodyPr>
          <a:p>
            <a:endParaRPr b="0" lang="fr-FR" sz="1400" spc="-1" strike="noStrike">
              <a:solidFill>
                <a:srgbClr val="000000"/>
              </a:solidFill>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6" name="PlaceHolder 1"/>
          <p:cNvSpPr>
            <a:spLocks noGrp="1"/>
          </p:cNvSpPr>
          <p:nvPr>
            <p:ph type="title"/>
          </p:nvPr>
        </p:nvSpPr>
        <p:spPr>
          <a:xfrm>
            <a:off x="729000" y="4377600"/>
            <a:ext cx="19925640" cy="12067200"/>
          </a:xfrm>
          <a:prstGeom prst="rect">
            <a:avLst/>
          </a:prstGeom>
        </p:spPr>
        <p:txBody>
          <a:bodyPr lIns="0" rIns="0" tIns="0" bIns="0" anchor="ctr"/>
          <a:p>
            <a:endParaRPr b="0" lang="fr-FR" sz="1400" spc="-1" strike="noStrike">
              <a:solidFill>
                <a:srgbClr val="000000"/>
              </a:solidFill>
              <a:latin typeface="Arial"/>
            </a:endParaRPr>
          </a:p>
        </p:txBody>
      </p:sp>
      <p:sp>
        <p:nvSpPr>
          <p:cNvPr id="17" name="PlaceHolder 2"/>
          <p:cNvSpPr>
            <a:spLocks noGrp="1"/>
          </p:cNvSpPr>
          <p:nvPr>
            <p:ph type="body"/>
          </p:nvPr>
        </p:nvSpPr>
        <p:spPr>
          <a:xfrm>
            <a:off x="1069200" y="7076160"/>
            <a:ext cx="9391320" cy="17538840"/>
          </a:xfrm>
          <a:prstGeom prst="rect">
            <a:avLst/>
          </a:prstGeom>
        </p:spPr>
        <p:txBody>
          <a:bodyPr lIns="0" rIns="0" tIns="0" bIns="0">
            <a:normAutofit/>
          </a:bodyPr>
          <a:p>
            <a:endParaRPr b="0" lang="fr-FR" sz="1400" spc="-1" strike="noStrike">
              <a:solidFill>
                <a:srgbClr val="000000"/>
              </a:solidFill>
              <a:latin typeface="Arial"/>
            </a:endParaRPr>
          </a:p>
        </p:txBody>
      </p:sp>
      <p:sp>
        <p:nvSpPr>
          <p:cNvPr id="18" name="PlaceHolder 3"/>
          <p:cNvSpPr>
            <a:spLocks noGrp="1"/>
          </p:cNvSpPr>
          <p:nvPr>
            <p:ph type="body"/>
          </p:nvPr>
        </p:nvSpPr>
        <p:spPr>
          <a:xfrm>
            <a:off x="10930320" y="7076160"/>
            <a:ext cx="9391320" cy="8365680"/>
          </a:xfrm>
          <a:prstGeom prst="rect">
            <a:avLst/>
          </a:prstGeom>
        </p:spPr>
        <p:txBody>
          <a:bodyPr lIns="0" rIns="0" tIns="0" bIns="0">
            <a:normAutofit/>
          </a:bodyPr>
          <a:p>
            <a:endParaRPr b="0" lang="fr-FR" sz="1400" spc="-1" strike="noStrike">
              <a:solidFill>
                <a:srgbClr val="000000"/>
              </a:solidFill>
              <a:latin typeface="Arial"/>
            </a:endParaRPr>
          </a:p>
        </p:txBody>
      </p:sp>
      <p:sp>
        <p:nvSpPr>
          <p:cNvPr id="19" name="PlaceHolder 4"/>
          <p:cNvSpPr>
            <a:spLocks noGrp="1"/>
          </p:cNvSpPr>
          <p:nvPr>
            <p:ph type="body"/>
          </p:nvPr>
        </p:nvSpPr>
        <p:spPr>
          <a:xfrm>
            <a:off x="10930320" y="16237080"/>
            <a:ext cx="9391320" cy="8365680"/>
          </a:xfrm>
          <a:prstGeom prst="rect">
            <a:avLst/>
          </a:prstGeom>
        </p:spPr>
        <p:txBody>
          <a:bodyPr lIns="0" rIns="0" tIns="0" bIns="0">
            <a:normAutofit/>
          </a:bodyPr>
          <a:p>
            <a:endParaRPr b="0" lang="fr-FR" sz="1400" spc="-1" strike="noStrike">
              <a:solidFill>
                <a:srgbClr val="000000"/>
              </a:solidFill>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0" name="PlaceHolder 1"/>
          <p:cNvSpPr>
            <a:spLocks noGrp="1"/>
          </p:cNvSpPr>
          <p:nvPr>
            <p:ph type="title"/>
          </p:nvPr>
        </p:nvSpPr>
        <p:spPr>
          <a:xfrm>
            <a:off x="729000" y="4377600"/>
            <a:ext cx="19925640" cy="12067200"/>
          </a:xfrm>
          <a:prstGeom prst="rect">
            <a:avLst/>
          </a:prstGeom>
        </p:spPr>
        <p:txBody>
          <a:bodyPr lIns="0" rIns="0" tIns="0" bIns="0" anchor="ctr"/>
          <a:p>
            <a:endParaRPr b="0" lang="fr-FR" sz="1400" spc="-1" strike="noStrike">
              <a:solidFill>
                <a:srgbClr val="000000"/>
              </a:solidFill>
              <a:latin typeface="Arial"/>
            </a:endParaRPr>
          </a:p>
        </p:txBody>
      </p:sp>
      <p:sp>
        <p:nvSpPr>
          <p:cNvPr id="21" name="PlaceHolder 2"/>
          <p:cNvSpPr>
            <a:spLocks noGrp="1"/>
          </p:cNvSpPr>
          <p:nvPr>
            <p:ph type="body"/>
          </p:nvPr>
        </p:nvSpPr>
        <p:spPr>
          <a:xfrm>
            <a:off x="1069200" y="7076160"/>
            <a:ext cx="9391320" cy="8365680"/>
          </a:xfrm>
          <a:prstGeom prst="rect">
            <a:avLst/>
          </a:prstGeom>
        </p:spPr>
        <p:txBody>
          <a:bodyPr lIns="0" rIns="0" tIns="0" bIns="0">
            <a:normAutofit/>
          </a:bodyPr>
          <a:p>
            <a:endParaRPr b="0" lang="fr-FR" sz="1400" spc="-1" strike="noStrike">
              <a:solidFill>
                <a:srgbClr val="000000"/>
              </a:solidFill>
              <a:latin typeface="Arial"/>
            </a:endParaRPr>
          </a:p>
        </p:txBody>
      </p:sp>
      <p:sp>
        <p:nvSpPr>
          <p:cNvPr id="22" name="PlaceHolder 3"/>
          <p:cNvSpPr>
            <a:spLocks noGrp="1"/>
          </p:cNvSpPr>
          <p:nvPr>
            <p:ph type="body"/>
          </p:nvPr>
        </p:nvSpPr>
        <p:spPr>
          <a:xfrm>
            <a:off x="10930320" y="7076160"/>
            <a:ext cx="9391320" cy="8365680"/>
          </a:xfrm>
          <a:prstGeom prst="rect">
            <a:avLst/>
          </a:prstGeom>
        </p:spPr>
        <p:txBody>
          <a:bodyPr lIns="0" rIns="0" tIns="0" bIns="0">
            <a:normAutofit/>
          </a:bodyPr>
          <a:p>
            <a:endParaRPr b="0" lang="fr-FR" sz="1400" spc="-1" strike="noStrike">
              <a:solidFill>
                <a:srgbClr val="000000"/>
              </a:solidFill>
              <a:latin typeface="Arial"/>
            </a:endParaRPr>
          </a:p>
        </p:txBody>
      </p:sp>
      <p:sp>
        <p:nvSpPr>
          <p:cNvPr id="23" name="PlaceHolder 4"/>
          <p:cNvSpPr>
            <a:spLocks noGrp="1"/>
          </p:cNvSpPr>
          <p:nvPr>
            <p:ph type="body"/>
          </p:nvPr>
        </p:nvSpPr>
        <p:spPr>
          <a:xfrm>
            <a:off x="1069200" y="16237080"/>
            <a:ext cx="19245240" cy="8365680"/>
          </a:xfrm>
          <a:prstGeom prst="rect">
            <a:avLst/>
          </a:prstGeom>
        </p:spPr>
        <p:txBody>
          <a:bodyPr lIns="0" rIns="0" tIns="0" bIns="0">
            <a:normAutofit/>
          </a:bodyPr>
          <a:p>
            <a:endParaRPr b="0" lang="fr-FR" sz="1400" spc="-1" strike="noStrike">
              <a:solidFill>
                <a:srgbClr val="000000"/>
              </a:solidFill>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729000" y="4377600"/>
            <a:ext cx="19925640" cy="12067200"/>
          </a:xfrm>
          <a:prstGeom prst="rect">
            <a:avLst/>
          </a:prstGeom>
        </p:spPr>
        <p:txBody>
          <a:bodyPr lIns="327240" rIns="327240" tIns="327240" bIns="327240" anchor="b"/>
          <a:p>
            <a:r>
              <a:rPr b="0" lang="fr-FR" sz="18600" spc="-1" strike="noStrike">
                <a:solidFill>
                  <a:srgbClr val="000000"/>
                </a:solidFill>
                <a:latin typeface="Arial"/>
              </a:rPr>
              <a:t>Cliquez pour éditer </a:t>
            </a:r>
            <a:r>
              <a:rPr b="0" lang="fr-FR" sz="18600" spc="-1" strike="noStrike">
                <a:solidFill>
                  <a:srgbClr val="000000"/>
                </a:solidFill>
                <a:latin typeface="Arial"/>
              </a:rPr>
              <a:t>le format du texte-</a:t>
            </a:r>
            <a:r>
              <a:rPr b="0" lang="fr-FR" sz="18600" spc="-1" strike="noStrike">
                <a:solidFill>
                  <a:srgbClr val="000000"/>
                </a:solidFill>
                <a:latin typeface="Arial"/>
              </a:rPr>
              <a:t>titre</a:t>
            </a:r>
            <a:endParaRPr b="0" lang="fr-FR" sz="18600" spc="-1" strike="noStrike">
              <a:solidFill>
                <a:srgbClr val="000000"/>
              </a:solidFill>
              <a:latin typeface="Arial"/>
            </a:endParaRPr>
          </a:p>
        </p:txBody>
      </p:sp>
      <p:sp>
        <p:nvSpPr>
          <p:cNvPr id="1" name="PlaceHolder 2"/>
          <p:cNvSpPr>
            <a:spLocks noGrp="1"/>
          </p:cNvSpPr>
          <p:nvPr>
            <p:ph type="sldNum"/>
          </p:nvPr>
        </p:nvSpPr>
        <p:spPr>
          <a:xfrm>
            <a:off x="19813680" y="27416160"/>
            <a:ext cx="1283040" cy="2313720"/>
          </a:xfrm>
          <a:prstGeom prst="rect">
            <a:avLst/>
          </a:prstGeom>
        </p:spPr>
        <p:txBody>
          <a:bodyPr lIns="327240" rIns="327240" tIns="327240" bIns="327240" anchor="ctr"/>
          <a:p>
            <a:pPr algn="r">
              <a:lnSpc>
                <a:spcPct val="100000"/>
              </a:lnSpc>
            </a:pPr>
            <a:fld id="{167138F2-C1C4-4BC6-BC30-0BA690ED63DA}" type="slidenum">
              <a:rPr b="0" lang="fr-FR" sz="3600" spc="-1" strike="noStrike">
                <a:solidFill>
                  <a:srgbClr val="595959"/>
                </a:solidFill>
                <a:latin typeface="Arial"/>
                <a:ea typeface="Arial"/>
              </a:rPr>
              <a:t>&lt;numéro&gt;</a:t>
            </a:fld>
            <a:endParaRPr b="0" lang="fr-FR" sz="3600" spc="-1" strike="noStrike">
              <a:latin typeface="Times New Roman"/>
            </a:endParaRPr>
          </a:p>
        </p:txBody>
      </p:sp>
      <p:sp>
        <p:nvSpPr>
          <p:cNvPr id="2" name="PlaceHolder 3"/>
          <p:cNvSpPr>
            <a:spLocks noGrp="1"/>
          </p:cNvSpPr>
          <p:nvPr>
            <p:ph type="body"/>
          </p:nvPr>
        </p:nvSpPr>
        <p:spPr>
          <a:xfrm>
            <a:off x="1069200" y="7076160"/>
            <a:ext cx="19245240" cy="1753884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fr-FR" sz="1400" spc="-1" strike="noStrike">
                <a:solidFill>
                  <a:srgbClr val="000000"/>
                </a:solidFill>
                <a:latin typeface="Arial"/>
              </a:rPr>
              <a:t>Cliquez pour éditer le format du plan de texte</a:t>
            </a:r>
            <a:endParaRPr b="0" lang="fr-FR"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fr-FR" sz="1400" spc="-1" strike="noStrike">
                <a:solidFill>
                  <a:srgbClr val="000000"/>
                </a:solidFill>
                <a:latin typeface="Arial"/>
              </a:rPr>
              <a:t>Second niveau de plan</a:t>
            </a:r>
            <a:endParaRPr b="0" lang="fr-FR"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fr-FR" sz="1400" spc="-1" strike="noStrike">
                <a:solidFill>
                  <a:srgbClr val="000000"/>
                </a:solidFill>
                <a:latin typeface="Arial"/>
              </a:rPr>
              <a:t>Troisième niveau de plan</a:t>
            </a:r>
            <a:endParaRPr b="0" lang="fr-FR"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fr-FR" sz="1400" spc="-1" strike="noStrike">
                <a:solidFill>
                  <a:srgbClr val="000000"/>
                </a:solidFill>
                <a:latin typeface="Arial"/>
              </a:rPr>
              <a:t>Quatrième niveau de plan</a:t>
            </a:r>
            <a:endParaRPr b="0" lang="fr-FR"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fr-FR" sz="2000" spc="-1" strike="noStrike">
                <a:solidFill>
                  <a:srgbClr val="000000"/>
                </a:solidFill>
                <a:latin typeface="Arial"/>
              </a:rPr>
              <a:t>Cinquième niveau de plan</a:t>
            </a:r>
            <a:endParaRPr b="0" lang="fr-FR"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fr-FR" sz="2000" spc="-1" strike="noStrike">
                <a:solidFill>
                  <a:srgbClr val="000000"/>
                </a:solidFill>
                <a:latin typeface="Arial"/>
              </a:rPr>
              <a:t>Sixième niveau de plan</a:t>
            </a:r>
            <a:endParaRPr b="0" lang="fr-FR"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fr-FR" sz="2000" spc="-1" strike="noStrike">
                <a:solidFill>
                  <a:srgbClr val="000000"/>
                </a:solidFill>
                <a:latin typeface="Arial"/>
              </a:rPr>
              <a:t>Septième niveau de plan</a:t>
            </a:r>
            <a:endParaRPr b="0" lang="fr-FR"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png"/><Relationship Id="rId7" Type="http://schemas.openxmlformats.org/officeDocument/2006/relationships/image" Target="../media/image7.png"/><Relationship Id="rId8" Type="http://schemas.openxmlformats.org/officeDocument/2006/relationships/image" Target="../media/image8.png"/><Relationship Id="rId9" Type="http://schemas.openxmlformats.org/officeDocument/2006/relationships/image" Target="../media/image9.png"/><Relationship Id="rId10" Type="http://schemas.openxmlformats.org/officeDocument/2006/relationships/image" Target="../media/image10.png"/><Relationship Id="rId11" Type="http://schemas.openxmlformats.org/officeDocument/2006/relationships/image" Target="../media/image11.png"/><Relationship Id="rId12" Type="http://schemas.openxmlformats.org/officeDocument/2006/relationships/image" Target="../media/image12.png"/><Relationship Id="rId13" Type="http://schemas.openxmlformats.org/officeDocument/2006/relationships/image" Target="../media/image13.png"/><Relationship Id="rId14" Type="http://schemas.openxmlformats.org/officeDocument/2006/relationships/image" Target="../media/image14.png"/><Relationship Id="rId15" Type="http://schemas.openxmlformats.org/officeDocument/2006/relationships/image" Target="../media/image15.png"/><Relationship Id="rId16" Type="http://schemas.openxmlformats.org/officeDocument/2006/relationships/image" Target="../media/image16.png"/><Relationship Id="rId17" Type="http://schemas.openxmlformats.org/officeDocument/2006/relationships/image" Target="../media/image17.png"/><Relationship Id="rId18" Type="http://schemas.openxmlformats.org/officeDocument/2006/relationships/image" Target="../media/image18.png"/><Relationship Id="rId19" Type="http://schemas.openxmlformats.org/officeDocument/2006/relationships/image" Target="../media/image19.png"/><Relationship Id="rId20" Type="http://schemas.openxmlformats.org/officeDocument/2006/relationships/image" Target="../media/image20.png"/><Relationship Id="rId21" Type="http://schemas.openxmlformats.org/officeDocument/2006/relationships/image" Target="../media/image21.png"/><Relationship Id="rId22" Type="http://schemas.openxmlformats.org/officeDocument/2006/relationships/image" Target="../media/image22.png"/><Relationship Id="rId23" Type="http://schemas.openxmlformats.org/officeDocument/2006/relationships/slideLayout" Target="../slideLayouts/slideLayout2.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9" name="Google Shape;54;p13" descr=""/>
          <p:cNvPicPr/>
          <p:nvPr/>
        </p:nvPicPr>
        <p:blipFill>
          <a:blip r:embed="rId1"/>
          <a:srcRect l="20626" t="58663" r="69008" b="22919"/>
          <a:stretch/>
        </p:blipFill>
        <p:spPr>
          <a:xfrm>
            <a:off x="1489320" y="27509400"/>
            <a:ext cx="2017440" cy="2017440"/>
          </a:xfrm>
          <a:prstGeom prst="rect">
            <a:avLst/>
          </a:prstGeom>
          <a:ln>
            <a:noFill/>
          </a:ln>
          <a:effectLst>
            <a:outerShdw algn="bl" blurRad="300038" dir="20040000" dist="142875" rotWithShape="0">
              <a:srgbClr val="000000">
                <a:alpha val="50000"/>
              </a:srgbClr>
            </a:outerShdw>
          </a:effectLst>
        </p:spPr>
      </p:pic>
      <p:pic>
        <p:nvPicPr>
          <p:cNvPr id="40" name="Google Shape;55;p13" descr=""/>
          <p:cNvPicPr/>
          <p:nvPr/>
        </p:nvPicPr>
        <p:blipFill>
          <a:blip r:embed="rId2"/>
          <a:srcRect l="0" t="17510" r="0" b="0"/>
          <a:stretch/>
        </p:blipFill>
        <p:spPr>
          <a:xfrm>
            <a:off x="10721160" y="25274880"/>
            <a:ext cx="6998040" cy="3347280"/>
          </a:xfrm>
          <a:prstGeom prst="rect">
            <a:avLst/>
          </a:prstGeom>
          <a:ln>
            <a:noFill/>
          </a:ln>
        </p:spPr>
      </p:pic>
      <p:pic>
        <p:nvPicPr>
          <p:cNvPr id="41" name="Google Shape;56;p13" descr=""/>
          <p:cNvPicPr/>
          <p:nvPr/>
        </p:nvPicPr>
        <p:blipFill>
          <a:blip r:embed="rId3"/>
          <a:srcRect l="0" t="17814" r="0" b="0"/>
          <a:stretch/>
        </p:blipFill>
        <p:spPr>
          <a:xfrm>
            <a:off x="3727800" y="25290720"/>
            <a:ext cx="6998040" cy="3358080"/>
          </a:xfrm>
          <a:prstGeom prst="rect">
            <a:avLst/>
          </a:prstGeom>
          <a:ln>
            <a:noFill/>
          </a:ln>
        </p:spPr>
      </p:pic>
      <p:pic>
        <p:nvPicPr>
          <p:cNvPr id="42" name="Google Shape;57;p13" descr=""/>
          <p:cNvPicPr/>
          <p:nvPr/>
        </p:nvPicPr>
        <p:blipFill>
          <a:blip r:embed="rId4"/>
          <a:srcRect l="0" t="0" r="0" b="82760"/>
          <a:stretch/>
        </p:blipFill>
        <p:spPr>
          <a:xfrm>
            <a:off x="5590440" y="24301440"/>
            <a:ext cx="10076040" cy="1007280"/>
          </a:xfrm>
          <a:prstGeom prst="rect">
            <a:avLst/>
          </a:prstGeom>
          <a:ln>
            <a:noFill/>
          </a:ln>
        </p:spPr>
      </p:pic>
      <p:pic>
        <p:nvPicPr>
          <p:cNvPr id="43" name="Google Shape;58;p13" descr=""/>
          <p:cNvPicPr/>
          <p:nvPr/>
        </p:nvPicPr>
        <p:blipFill>
          <a:blip r:embed="rId5"/>
          <a:srcRect l="12494" t="48931" r="66197" b="13193"/>
          <a:stretch/>
        </p:blipFill>
        <p:spPr>
          <a:xfrm>
            <a:off x="1216440" y="20599200"/>
            <a:ext cx="1950120" cy="1950120"/>
          </a:xfrm>
          <a:prstGeom prst="rect">
            <a:avLst/>
          </a:prstGeom>
          <a:ln>
            <a:noFill/>
          </a:ln>
          <a:effectLst>
            <a:outerShdw algn="bl" blurRad="257175" dir="20700000" dist="123825" rotWithShape="0">
              <a:srgbClr val="000000">
                <a:alpha val="50000"/>
              </a:srgbClr>
            </a:outerShdw>
          </a:effectLst>
        </p:spPr>
      </p:pic>
      <p:pic>
        <p:nvPicPr>
          <p:cNvPr id="44" name="Google Shape;59;p13" descr=""/>
          <p:cNvPicPr/>
          <p:nvPr/>
        </p:nvPicPr>
        <p:blipFill>
          <a:blip r:embed="rId6"/>
          <a:srcRect l="0" t="17477" r="0" b="0"/>
          <a:stretch/>
        </p:blipFill>
        <p:spPr>
          <a:xfrm>
            <a:off x="10671480" y="18698400"/>
            <a:ext cx="6998040" cy="3358080"/>
          </a:xfrm>
          <a:prstGeom prst="rect">
            <a:avLst/>
          </a:prstGeom>
          <a:ln>
            <a:noFill/>
          </a:ln>
        </p:spPr>
      </p:pic>
      <p:pic>
        <p:nvPicPr>
          <p:cNvPr id="45" name="Google Shape;60;p13" descr=""/>
          <p:cNvPicPr/>
          <p:nvPr/>
        </p:nvPicPr>
        <p:blipFill>
          <a:blip r:embed="rId7"/>
          <a:srcRect l="0" t="16684" r="0" b="0"/>
          <a:stretch/>
        </p:blipFill>
        <p:spPr>
          <a:xfrm>
            <a:off x="3643920" y="18666360"/>
            <a:ext cx="6998040" cy="3430440"/>
          </a:xfrm>
          <a:prstGeom prst="rect">
            <a:avLst/>
          </a:prstGeom>
          <a:ln>
            <a:noFill/>
          </a:ln>
        </p:spPr>
      </p:pic>
      <p:pic>
        <p:nvPicPr>
          <p:cNvPr id="46" name="Google Shape;61;p13" descr=""/>
          <p:cNvPicPr/>
          <p:nvPr/>
        </p:nvPicPr>
        <p:blipFill>
          <a:blip r:embed="rId8"/>
          <a:srcRect l="0" t="0" r="0" b="82760"/>
          <a:stretch/>
        </p:blipFill>
        <p:spPr>
          <a:xfrm>
            <a:off x="5663520" y="17672040"/>
            <a:ext cx="10007640" cy="1004040"/>
          </a:xfrm>
          <a:prstGeom prst="rect">
            <a:avLst/>
          </a:prstGeom>
          <a:ln>
            <a:noFill/>
          </a:ln>
        </p:spPr>
      </p:pic>
      <p:sp>
        <p:nvSpPr>
          <p:cNvPr id="47" name="CustomShape 1"/>
          <p:cNvSpPr/>
          <p:nvPr/>
        </p:nvSpPr>
        <p:spPr>
          <a:xfrm>
            <a:off x="566280" y="3962160"/>
            <a:ext cx="6283800" cy="742320"/>
          </a:xfrm>
          <a:prstGeom prst="roundRect">
            <a:avLst>
              <a:gd name="adj" fmla="val 16667"/>
            </a:avLst>
          </a:prstGeom>
          <a:solidFill>
            <a:srgbClr val="13acd1"/>
          </a:solidFill>
          <a:ln>
            <a:noFill/>
          </a:ln>
        </p:spPr>
        <p:style>
          <a:lnRef idx="0"/>
          <a:fillRef idx="0"/>
          <a:effectRef idx="0"/>
          <a:fontRef idx="minor"/>
        </p:style>
      </p:sp>
      <p:pic>
        <p:nvPicPr>
          <p:cNvPr id="48" name="Google Shape;63;p13" descr=""/>
          <p:cNvPicPr/>
          <p:nvPr/>
        </p:nvPicPr>
        <p:blipFill>
          <a:blip r:embed="rId9"/>
          <a:srcRect l="0" t="26263" r="0" b="35594"/>
          <a:stretch/>
        </p:blipFill>
        <p:spPr>
          <a:xfrm>
            <a:off x="-14040" y="-11160"/>
            <a:ext cx="21398760" cy="2973240"/>
          </a:xfrm>
          <a:prstGeom prst="rect">
            <a:avLst/>
          </a:prstGeom>
          <a:ln>
            <a:noFill/>
          </a:ln>
        </p:spPr>
      </p:pic>
      <p:sp>
        <p:nvSpPr>
          <p:cNvPr id="49" name="CustomShape 2"/>
          <p:cNvSpPr/>
          <p:nvPr/>
        </p:nvSpPr>
        <p:spPr>
          <a:xfrm>
            <a:off x="414000" y="350280"/>
            <a:ext cx="13586400" cy="2144520"/>
          </a:xfrm>
          <a:prstGeom prst="rect">
            <a:avLst/>
          </a:prstGeom>
          <a:noFill/>
          <a:ln>
            <a:noFill/>
          </a:ln>
        </p:spPr>
        <p:style>
          <a:lnRef idx="0"/>
          <a:fillRef idx="0"/>
          <a:effectRef idx="0"/>
          <a:fontRef idx="minor"/>
        </p:style>
        <p:txBody>
          <a:bodyPr lIns="64440" rIns="64440" tIns="64440" bIns="64440" anchor="ctr"/>
          <a:p>
            <a:pPr>
              <a:lnSpc>
                <a:spcPct val="100000"/>
              </a:lnSpc>
            </a:pPr>
            <a:r>
              <a:rPr b="0" lang="fr-FR" sz="7500" spc="-1" strike="noStrike">
                <a:solidFill>
                  <a:srgbClr val="ffffff"/>
                </a:solidFill>
                <a:latin typeface="Bree Serif"/>
                <a:ea typeface="Bree Serif"/>
              </a:rPr>
              <a:t>A graphical user interface on European time use</a:t>
            </a:r>
            <a:endParaRPr b="0" lang="fr-FR" sz="7500" spc="-1" strike="noStrike">
              <a:latin typeface="Arial"/>
            </a:endParaRPr>
          </a:p>
        </p:txBody>
      </p:sp>
      <p:sp>
        <p:nvSpPr>
          <p:cNvPr id="50" name="CustomShape 3"/>
          <p:cNvSpPr/>
          <p:nvPr/>
        </p:nvSpPr>
        <p:spPr>
          <a:xfrm>
            <a:off x="-14040" y="2932560"/>
            <a:ext cx="21383640" cy="750960"/>
          </a:xfrm>
          <a:prstGeom prst="rect">
            <a:avLst/>
          </a:prstGeom>
          <a:noFill/>
          <a:ln>
            <a:noFill/>
          </a:ln>
        </p:spPr>
        <p:style>
          <a:lnRef idx="0"/>
          <a:fillRef idx="0"/>
          <a:effectRef idx="0"/>
          <a:fontRef idx="minor"/>
        </p:style>
        <p:txBody>
          <a:bodyPr lIns="64440" rIns="64440" tIns="64440" bIns="64440" anchor="ctr"/>
          <a:p>
            <a:pPr algn="ctr">
              <a:lnSpc>
                <a:spcPct val="100000"/>
              </a:lnSpc>
            </a:pPr>
            <a:r>
              <a:rPr b="1" lang="fr-FR" sz="3400" spc="-1" strike="noStrike">
                <a:solidFill>
                  <a:srgbClr val="000000"/>
                </a:solidFill>
                <a:latin typeface="Bree Serif"/>
                <a:ea typeface="Bree Serif"/>
              </a:rPr>
              <a:t>XXX, XXX, XXX, XXX, XXX</a:t>
            </a:r>
            <a:endParaRPr b="0" lang="fr-FR" sz="3400" spc="-1" strike="noStrike">
              <a:latin typeface="Arial"/>
            </a:endParaRPr>
          </a:p>
        </p:txBody>
      </p:sp>
      <p:sp>
        <p:nvSpPr>
          <p:cNvPr id="51" name="CustomShape 4"/>
          <p:cNvSpPr/>
          <p:nvPr/>
        </p:nvSpPr>
        <p:spPr>
          <a:xfrm>
            <a:off x="7347600" y="4725360"/>
            <a:ext cx="1779840" cy="520920"/>
          </a:xfrm>
          <a:prstGeom prst="rect">
            <a:avLst/>
          </a:prstGeom>
          <a:noFill/>
          <a:ln>
            <a:noFill/>
          </a:ln>
        </p:spPr>
        <p:style>
          <a:lnRef idx="0"/>
          <a:fillRef idx="0"/>
          <a:effectRef idx="0"/>
          <a:fontRef idx="minor"/>
        </p:style>
        <p:txBody>
          <a:bodyPr lIns="64440" rIns="64440" tIns="64440" bIns="64440" anchor="ctr"/>
          <a:p>
            <a:pPr algn="ctr">
              <a:lnSpc>
                <a:spcPct val="100000"/>
              </a:lnSpc>
            </a:pPr>
            <a:r>
              <a:rPr b="1" lang="fr-FR" sz="2800" spc="-1" strike="noStrike">
                <a:solidFill>
                  <a:srgbClr val="000000"/>
                </a:solidFill>
                <a:latin typeface="Bree Serif"/>
                <a:ea typeface="Bree Serif"/>
              </a:rPr>
              <a:t>Datasets.</a:t>
            </a:r>
            <a:endParaRPr b="0" lang="fr-FR" sz="2800" spc="-1" strike="noStrike">
              <a:latin typeface="Arial"/>
            </a:endParaRPr>
          </a:p>
        </p:txBody>
      </p:sp>
      <p:sp>
        <p:nvSpPr>
          <p:cNvPr id="52" name="CustomShape 5"/>
          <p:cNvSpPr/>
          <p:nvPr/>
        </p:nvSpPr>
        <p:spPr>
          <a:xfrm>
            <a:off x="7445520" y="5765400"/>
            <a:ext cx="6283800" cy="1950120"/>
          </a:xfrm>
          <a:prstGeom prst="rect">
            <a:avLst/>
          </a:prstGeom>
          <a:noFill/>
          <a:ln>
            <a:noFill/>
          </a:ln>
        </p:spPr>
        <p:style>
          <a:lnRef idx="0"/>
          <a:fillRef idx="0"/>
          <a:effectRef idx="0"/>
          <a:fontRef idx="minor"/>
        </p:style>
        <p:txBody>
          <a:bodyPr lIns="64440" rIns="64440" tIns="64440" bIns="64440" anchor="ctr"/>
          <a:p>
            <a:pPr algn="just">
              <a:lnSpc>
                <a:spcPct val="100000"/>
              </a:lnSpc>
              <a:spcAft>
                <a:spcPts val="799"/>
              </a:spcAft>
            </a:pPr>
            <a:r>
              <a:rPr b="1" lang="fr-FR" sz="2400" spc="-1" strike="noStrike">
                <a:solidFill>
                  <a:srgbClr val="13acd1"/>
                </a:solidFill>
                <a:latin typeface="Open Sans"/>
                <a:ea typeface="Open Sans"/>
              </a:rPr>
              <a:t>The first one</a:t>
            </a:r>
            <a:r>
              <a:rPr b="0" lang="fr-FR" sz="2400" spc="-1" strike="noStrike">
                <a:solidFill>
                  <a:srgbClr val="000000"/>
                </a:solidFill>
                <a:latin typeface="Open Sans"/>
                <a:ea typeface="Open Sans"/>
              </a:rPr>
              <a:t> is from the HETUS studies. It considers the </a:t>
            </a:r>
            <a:r>
              <a:rPr b="1" lang="fr-FR" sz="2400" spc="-1" strike="noStrike">
                <a:solidFill>
                  <a:srgbClr val="000000"/>
                </a:solidFill>
                <a:latin typeface="Open Sans"/>
                <a:ea typeface="Open Sans"/>
              </a:rPr>
              <a:t>average daily time spent</a:t>
            </a:r>
            <a:r>
              <a:rPr b="0" lang="fr-FR" sz="2400" spc="-1" strike="noStrike">
                <a:solidFill>
                  <a:srgbClr val="000000"/>
                </a:solidFill>
                <a:latin typeface="Open Sans"/>
                <a:ea typeface="Open Sans"/>
              </a:rPr>
              <a:t> for each of the </a:t>
            </a:r>
            <a:r>
              <a:rPr b="1" lang="fr-FR" sz="2400" spc="-1" strike="noStrike">
                <a:solidFill>
                  <a:srgbClr val="000000"/>
                </a:solidFill>
                <a:latin typeface="Open Sans"/>
                <a:ea typeface="Open Sans"/>
              </a:rPr>
              <a:t>56 activities</a:t>
            </a:r>
            <a:r>
              <a:rPr b="0" lang="fr-FR" sz="2400" spc="-1" strike="noStrike">
                <a:solidFill>
                  <a:srgbClr val="000000"/>
                </a:solidFill>
                <a:latin typeface="Open Sans"/>
                <a:ea typeface="Open Sans"/>
              </a:rPr>
              <a:t> considered. It covers </a:t>
            </a:r>
            <a:r>
              <a:rPr b="1" lang="fr-FR" sz="2400" spc="-1" strike="noStrike">
                <a:solidFill>
                  <a:srgbClr val="000000"/>
                </a:solidFill>
                <a:latin typeface="Open Sans"/>
                <a:ea typeface="Open Sans"/>
              </a:rPr>
              <a:t>14 European countries</a:t>
            </a:r>
            <a:r>
              <a:rPr b="0" lang="fr-FR" sz="2400" spc="-1" strike="noStrike">
                <a:solidFill>
                  <a:srgbClr val="000000"/>
                </a:solidFill>
                <a:latin typeface="Open Sans"/>
                <a:ea typeface="Open Sans"/>
              </a:rPr>
              <a:t>, and also allows for a finer representation by gender.</a:t>
            </a:r>
            <a:endParaRPr b="0" lang="fr-FR" sz="2400" spc="-1" strike="noStrike">
              <a:latin typeface="Arial"/>
            </a:endParaRPr>
          </a:p>
        </p:txBody>
      </p:sp>
      <p:sp>
        <p:nvSpPr>
          <p:cNvPr id="53" name="CustomShape 6"/>
          <p:cNvSpPr/>
          <p:nvPr/>
        </p:nvSpPr>
        <p:spPr>
          <a:xfrm>
            <a:off x="7445520" y="7862040"/>
            <a:ext cx="6283800" cy="2144520"/>
          </a:xfrm>
          <a:prstGeom prst="rect">
            <a:avLst/>
          </a:prstGeom>
          <a:noFill/>
          <a:ln>
            <a:noFill/>
          </a:ln>
        </p:spPr>
        <p:style>
          <a:lnRef idx="0"/>
          <a:fillRef idx="0"/>
          <a:effectRef idx="0"/>
          <a:fontRef idx="minor"/>
        </p:style>
        <p:txBody>
          <a:bodyPr lIns="64440" rIns="64440" tIns="64440" bIns="64440" anchor="ctr"/>
          <a:p>
            <a:pPr algn="just">
              <a:lnSpc>
                <a:spcPct val="100000"/>
              </a:lnSpc>
              <a:spcAft>
                <a:spcPts val="799"/>
              </a:spcAft>
            </a:pPr>
            <a:r>
              <a:rPr b="1" lang="fr-FR" sz="2400" spc="-1" strike="noStrike">
                <a:solidFill>
                  <a:srgbClr val="13acd1"/>
                </a:solidFill>
                <a:latin typeface="Open Sans"/>
                <a:ea typeface="Open Sans"/>
              </a:rPr>
              <a:t>The second </a:t>
            </a:r>
            <a:r>
              <a:rPr b="0" lang="fr-FR" sz="2400" spc="-1" strike="noStrike">
                <a:solidFill>
                  <a:srgbClr val="000000"/>
                </a:solidFill>
                <a:latin typeface="Open Sans"/>
                <a:ea typeface="Open Sans"/>
              </a:rPr>
              <a:t>considers the same set of countries but adopts a </a:t>
            </a:r>
            <a:r>
              <a:rPr b="1" lang="fr-FR" sz="2400" spc="-1" strike="noStrike">
                <a:solidFill>
                  <a:srgbClr val="000000"/>
                </a:solidFill>
                <a:latin typeface="Open Sans"/>
                <a:ea typeface="Open Sans"/>
              </a:rPr>
              <a:t>more temporal approach</a:t>
            </a:r>
            <a:r>
              <a:rPr b="0" lang="fr-FR" sz="2400" spc="-1" strike="noStrike">
                <a:solidFill>
                  <a:srgbClr val="000000"/>
                </a:solidFill>
                <a:latin typeface="Open Sans"/>
                <a:ea typeface="Open Sans"/>
              </a:rPr>
              <a:t>. It indicates </a:t>
            </a:r>
            <a:r>
              <a:rPr b="1" lang="fr-FR" sz="2400" spc="-1" strike="noStrike">
                <a:solidFill>
                  <a:srgbClr val="000000"/>
                </a:solidFill>
                <a:latin typeface="Open Sans"/>
                <a:ea typeface="Open Sans"/>
              </a:rPr>
              <a:t>what percentage of the population is currently busy running a given activity by slices of 10 minutes</a:t>
            </a:r>
            <a:r>
              <a:rPr b="0" lang="fr-FR" sz="2400" spc="-1" strike="noStrike">
                <a:solidFill>
                  <a:srgbClr val="000000"/>
                </a:solidFill>
                <a:latin typeface="Open Sans"/>
                <a:ea typeface="Open Sans"/>
              </a:rPr>
              <a:t>.</a:t>
            </a:r>
            <a:endParaRPr b="0" lang="fr-FR" sz="2400" spc="-1" strike="noStrike">
              <a:latin typeface="Arial"/>
            </a:endParaRPr>
          </a:p>
        </p:txBody>
      </p:sp>
      <p:pic>
        <p:nvPicPr>
          <p:cNvPr id="54" name="Google Shape;69;p13" descr=""/>
          <p:cNvPicPr/>
          <p:nvPr/>
        </p:nvPicPr>
        <p:blipFill>
          <a:blip r:embed="rId10"/>
          <a:stretch/>
        </p:blipFill>
        <p:spPr>
          <a:xfrm>
            <a:off x="16565400" y="8500320"/>
            <a:ext cx="1779840" cy="1032120"/>
          </a:xfrm>
          <a:prstGeom prst="rect">
            <a:avLst/>
          </a:prstGeom>
          <a:ln>
            <a:noFill/>
          </a:ln>
        </p:spPr>
      </p:pic>
      <p:sp>
        <p:nvSpPr>
          <p:cNvPr id="55" name="CustomShape 7"/>
          <p:cNvSpPr/>
          <p:nvPr/>
        </p:nvSpPr>
        <p:spPr>
          <a:xfrm>
            <a:off x="695520" y="10458360"/>
            <a:ext cx="19992600" cy="2520"/>
          </a:xfrm>
          <a:custGeom>
            <a:avLst/>
            <a:gdLst/>
            <a:ahLst/>
            <a:rect l="l" t="t" r="r" b="b"/>
            <a:pathLst>
              <a:path w="21600" h="21600">
                <a:moveTo>
                  <a:pt x="0" y="0"/>
                </a:moveTo>
                <a:lnTo>
                  <a:pt x="21600" y="21600"/>
                </a:lnTo>
              </a:path>
            </a:pathLst>
          </a:custGeom>
          <a:noFill/>
          <a:ln w="38160">
            <a:solidFill>
              <a:srgbClr val="666666"/>
            </a:solidFill>
            <a:custDash>
              <a:ds d="400000" sp="300000"/>
            </a:custDash>
            <a:round/>
          </a:ln>
        </p:spPr>
        <p:style>
          <a:lnRef idx="0"/>
          <a:fillRef idx="0"/>
          <a:effectRef idx="0"/>
          <a:fontRef idx="minor"/>
        </p:style>
      </p:sp>
      <p:sp>
        <p:nvSpPr>
          <p:cNvPr id="56" name="CustomShape 8"/>
          <p:cNvSpPr/>
          <p:nvPr/>
        </p:nvSpPr>
        <p:spPr>
          <a:xfrm rot="10800000">
            <a:off x="11228040" y="10753920"/>
            <a:ext cx="1280160" cy="587880"/>
          </a:xfrm>
          <a:prstGeom prst="triangle">
            <a:avLst>
              <a:gd name="adj" fmla="val 50000"/>
            </a:avLst>
          </a:prstGeom>
          <a:solidFill>
            <a:srgbClr val="13acd1"/>
          </a:solidFill>
          <a:ln>
            <a:noFill/>
          </a:ln>
        </p:spPr>
        <p:style>
          <a:lnRef idx="0"/>
          <a:fillRef idx="0"/>
          <a:effectRef idx="0"/>
          <a:fontRef idx="minor"/>
        </p:style>
      </p:sp>
      <p:sp>
        <p:nvSpPr>
          <p:cNvPr id="57" name="CustomShape 9"/>
          <p:cNvSpPr/>
          <p:nvPr/>
        </p:nvSpPr>
        <p:spPr>
          <a:xfrm>
            <a:off x="262440" y="10546200"/>
            <a:ext cx="1067400" cy="1563840"/>
          </a:xfrm>
          <a:prstGeom prst="rect">
            <a:avLst/>
          </a:prstGeom>
          <a:noFill/>
          <a:ln>
            <a:noFill/>
          </a:ln>
        </p:spPr>
        <p:style>
          <a:lnRef idx="0"/>
          <a:fillRef idx="0"/>
          <a:effectRef idx="0"/>
          <a:fontRef idx="minor"/>
        </p:style>
        <p:txBody>
          <a:bodyPr lIns="64440" rIns="64440" tIns="64440" bIns="64440" anchor="ctr"/>
          <a:p>
            <a:pPr algn="ctr">
              <a:lnSpc>
                <a:spcPct val="100000"/>
              </a:lnSpc>
            </a:pPr>
            <a:r>
              <a:rPr b="1" lang="fr-FR" sz="10500" spc="-1" strike="noStrike">
                <a:solidFill>
                  <a:srgbClr val="13acd1"/>
                </a:solidFill>
                <a:latin typeface="PT Sans Narrow"/>
                <a:ea typeface="PT Sans Narrow"/>
              </a:rPr>
              <a:t>1</a:t>
            </a:r>
            <a:endParaRPr b="0" lang="fr-FR" sz="10500" spc="-1" strike="noStrike">
              <a:latin typeface="Arial"/>
            </a:endParaRPr>
          </a:p>
        </p:txBody>
      </p:sp>
      <p:sp>
        <p:nvSpPr>
          <p:cNvPr id="58" name="CustomShape 10"/>
          <p:cNvSpPr/>
          <p:nvPr/>
        </p:nvSpPr>
        <p:spPr>
          <a:xfrm>
            <a:off x="262440" y="16264080"/>
            <a:ext cx="1067400" cy="1563840"/>
          </a:xfrm>
          <a:prstGeom prst="rect">
            <a:avLst/>
          </a:prstGeom>
          <a:noFill/>
          <a:ln>
            <a:noFill/>
          </a:ln>
        </p:spPr>
        <p:style>
          <a:lnRef idx="0"/>
          <a:fillRef idx="0"/>
          <a:effectRef idx="0"/>
          <a:fontRef idx="minor"/>
        </p:style>
        <p:txBody>
          <a:bodyPr lIns="64440" rIns="64440" tIns="64440" bIns="64440" anchor="ctr"/>
          <a:p>
            <a:pPr algn="ctr">
              <a:lnSpc>
                <a:spcPct val="100000"/>
              </a:lnSpc>
            </a:pPr>
            <a:r>
              <a:rPr b="1" lang="fr-FR" sz="10500" spc="-1" strike="noStrike">
                <a:solidFill>
                  <a:srgbClr val="13acd1"/>
                </a:solidFill>
                <a:latin typeface="PT Sans Narrow"/>
                <a:ea typeface="PT Sans Narrow"/>
              </a:rPr>
              <a:t>2</a:t>
            </a:r>
            <a:endParaRPr b="0" lang="fr-FR" sz="10500" spc="-1" strike="noStrike">
              <a:latin typeface="Arial"/>
            </a:endParaRPr>
          </a:p>
        </p:txBody>
      </p:sp>
      <p:sp>
        <p:nvSpPr>
          <p:cNvPr id="59" name="CustomShape 11"/>
          <p:cNvSpPr/>
          <p:nvPr/>
        </p:nvSpPr>
        <p:spPr>
          <a:xfrm>
            <a:off x="238680" y="22783320"/>
            <a:ext cx="1067400" cy="1563840"/>
          </a:xfrm>
          <a:prstGeom prst="rect">
            <a:avLst/>
          </a:prstGeom>
          <a:noFill/>
          <a:ln>
            <a:noFill/>
          </a:ln>
        </p:spPr>
        <p:style>
          <a:lnRef idx="0"/>
          <a:fillRef idx="0"/>
          <a:effectRef idx="0"/>
          <a:fontRef idx="minor"/>
        </p:style>
        <p:txBody>
          <a:bodyPr lIns="64440" rIns="64440" tIns="64440" bIns="64440" anchor="ctr"/>
          <a:p>
            <a:pPr algn="ctr">
              <a:lnSpc>
                <a:spcPct val="100000"/>
              </a:lnSpc>
            </a:pPr>
            <a:r>
              <a:rPr b="1" lang="fr-FR" sz="10500" spc="-1" strike="noStrike">
                <a:solidFill>
                  <a:srgbClr val="13acd1"/>
                </a:solidFill>
                <a:latin typeface="PT Sans Narrow"/>
                <a:ea typeface="PT Sans Narrow"/>
              </a:rPr>
              <a:t>3</a:t>
            </a:r>
            <a:endParaRPr b="0" lang="fr-FR" sz="10500" spc="-1" strike="noStrike">
              <a:latin typeface="Arial"/>
            </a:endParaRPr>
          </a:p>
        </p:txBody>
      </p:sp>
      <p:sp>
        <p:nvSpPr>
          <p:cNvPr id="60" name="CustomShape 12"/>
          <p:cNvSpPr/>
          <p:nvPr/>
        </p:nvSpPr>
        <p:spPr>
          <a:xfrm>
            <a:off x="1080" y="29913840"/>
            <a:ext cx="21383640" cy="432000"/>
          </a:xfrm>
          <a:prstGeom prst="rect">
            <a:avLst/>
          </a:prstGeom>
          <a:solidFill>
            <a:srgbClr val="13acd1"/>
          </a:solidFill>
          <a:ln>
            <a:noFill/>
          </a:ln>
        </p:spPr>
        <p:style>
          <a:lnRef idx="0"/>
          <a:fillRef idx="0"/>
          <a:effectRef idx="0"/>
          <a:fontRef idx="minor"/>
        </p:style>
      </p:sp>
      <p:sp>
        <p:nvSpPr>
          <p:cNvPr id="61" name="CustomShape 13"/>
          <p:cNvSpPr/>
          <p:nvPr/>
        </p:nvSpPr>
        <p:spPr>
          <a:xfrm>
            <a:off x="15117120" y="10928520"/>
            <a:ext cx="5688360" cy="5053320"/>
          </a:xfrm>
          <a:prstGeom prst="rect">
            <a:avLst/>
          </a:prstGeom>
          <a:noFill/>
          <a:ln>
            <a:noFill/>
          </a:ln>
        </p:spPr>
        <p:style>
          <a:lnRef idx="0"/>
          <a:fillRef idx="0"/>
          <a:effectRef idx="0"/>
          <a:fontRef idx="minor"/>
        </p:style>
        <p:txBody>
          <a:bodyPr lIns="64440" rIns="64440" tIns="64440" bIns="64440" anchor="ctr"/>
          <a:p>
            <a:pPr marL="317520" indent="-304560" algn="just">
              <a:lnSpc>
                <a:spcPct val="100000"/>
              </a:lnSpc>
              <a:spcBef>
                <a:spcPts val="700"/>
              </a:spcBef>
              <a:buClr>
                <a:srgbClr val="13acd1"/>
              </a:buClr>
              <a:buFont typeface="Calibri"/>
              <a:buChar char="●"/>
            </a:pPr>
            <a:r>
              <a:rPr b="1" lang="fr-FR" sz="2400" spc="-1" strike="noStrike">
                <a:solidFill>
                  <a:srgbClr val="13acd1"/>
                </a:solidFill>
                <a:latin typeface="Open Sans"/>
                <a:ea typeface="Open Sans"/>
              </a:rPr>
              <a:t>Select</a:t>
            </a:r>
            <a:r>
              <a:rPr b="0" lang="fr-FR" sz="2400" spc="-1" strike="noStrike">
                <a:solidFill>
                  <a:srgbClr val="000000"/>
                </a:solidFill>
                <a:latin typeface="Open Sans"/>
                <a:ea typeface="Open Sans"/>
              </a:rPr>
              <a:t> the country of origin in a drop-down list </a:t>
            </a:r>
            <a:endParaRPr b="0" lang="fr-FR" sz="2400" spc="-1" strike="noStrike">
              <a:latin typeface="Arial"/>
            </a:endParaRPr>
          </a:p>
          <a:p>
            <a:pPr marL="317520" indent="-304560" algn="just">
              <a:lnSpc>
                <a:spcPct val="100000"/>
              </a:lnSpc>
              <a:spcBef>
                <a:spcPts val="799"/>
              </a:spcBef>
              <a:buClr>
                <a:srgbClr val="13acd1"/>
              </a:buClr>
              <a:buFont typeface="Calibri"/>
              <a:buChar char="●"/>
            </a:pPr>
            <a:r>
              <a:rPr b="1" lang="fr-FR" sz="2400" spc="-1" strike="noStrike">
                <a:solidFill>
                  <a:srgbClr val="13acd1"/>
                </a:solidFill>
                <a:latin typeface="Open Sans"/>
                <a:ea typeface="Open Sans"/>
              </a:rPr>
              <a:t>Select</a:t>
            </a:r>
            <a:r>
              <a:rPr b="0" lang="fr-FR" sz="2400" spc="-1" strike="noStrike">
                <a:solidFill>
                  <a:srgbClr val="000000"/>
                </a:solidFill>
                <a:latin typeface="Open Sans"/>
                <a:ea typeface="Open Sans"/>
              </a:rPr>
              <a:t> the activity of interest in a drop-down list as well</a:t>
            </a:r>
            <a:endParaRPr b="0" lang="fr-FR" sz="2400" spc="-1" strike="noStrike">
              <a:latin typeface="Arial"/>
            </a:endParaRPr>
          </a:p>
          <a:p>
            <a:pPr marL="317520" indent="-304560" algn="just">
              <a:lnSpc>
                <a:spcPct val="100000"/>
              </a:lnSpc>
              <a:spcBef>
                <a:spcPts val="799"/>
              </a:spcBef>
              <a:buClr>
                <a:srgbClr val="13acd1"/>
              </a:buClr>
              <a:buFont typeface="Calibri"/>
              <a:buChar char="●"/>
            </a:pPr>
            <a:r>
              <a:rPr b="1" lang="fr-FR" sz="2400" spc="-1" strike="noStrike">
                <a:solidFill>
                  <a:srgbClr val="13acd1"/>
                </a:solidFill>
                <a:latin typeface="Open Sans"/>
                <a:ea typeface="Open Sans"/>
              </a:rPr>
              <a:t>Hover</a:t>
            </a:r>
            <a:r>
              <a:rPr b="0" i="1" lang="fr-FR" sz="2400" spc="-1" strike="noStrike">
                <a:solidFill>
                  <a:srgbClr val="000000"/>
                </a:solidFill>
                <a:latin typeface="Open Sans"/>
                <a:ea typeface="Open Sans"/>
              </a:rPr>
              <a:t> </a:t>
            </a:r>
            <a:r>
              <a:rPr b="0" lang="fr-FR" sz="2400" spc="-1" strike="noStrike">
                <a:solidFill>
                  <a:srgbClr val="000000"/>
                </a:solidFill>
                <a:latin typeface="Open Sans"/>
                <a:ea typeface="Open Sans"/>
              </a:rPr>
              <a:t>over the map to have more details on country characteristics</a:t>
            </a:r>
            <a:endParaRPr b="0" lang="fr-FR" sz="2400" spc="-1" strike="noStrike">
              <a:latin typeface="Arial"/>
            </a:endParaRPr>
          </a:p>
          <a:p>
            <a:pPr marL="317520" indent="-304560" algn="just">
              <a:lnSpc>
                <a:spcPct val="100000"/>
              </a:lnSpc>
              <a:spcBef>
                <a:spcPts val="700"/>
              </a:spcBef>
              <a:spcAft>
                <a:spcPts val="799"/>
              </a:spcAft>
              <a:buClr>
                <a:srgbClr val="13acd1"/>
              </a:buClr>
              <a:buFont typeface="Calibri"/>
              <a:buChar char="●"/>
            </a:pPr>
            <a:r>
              <a:rPr b="1" lang="fr-FR" sz="2400" spc="-1" strike="noStrike">
                <a:solidFill>
                  <a:srgbClr val="13acd1"/>
                </a:solidFill>
                <a:latin typeface="Open Sans"/>
                <a:ea typeface="Open Sans"/>
              </a:rPr>
              <a:t>Select</a:t>
            </a:r>
            <a:r>
              <a:rPr b="0" lang="fr-FR" sz="2400" spc="-1" strike="noStrike">
                <a:solidFill>
                  <a:srgbClr val="000000"/>
                </a:solidFill>
                <a:latin typeface="Open Sans"/>
                <a:ea typeface="Open Sans"/>
              </a:rPr>
              <a:t> a country to “visit” by clicking on it, which leads to either the country individual information page or the comparison page of the dashboard</a:t>
            </a:r>
            <a:endParaRPr b="0" lang="fr-FR" sz="2400" spc="-1" strike="noStrike">
              <a:latin typeface="Arial"/>
            </a:endParaRPr>
          </a:p>
        </p:txBody>
      </p:sp>
      <p:sp>
        <p:nvSpPr>
          <p:cNvPr id="62" name="CustomShape 14"/>
          <p:cNvSpPr/>
          <p:nvPr/>
        </p:nvSpPr>
        <p:spPr>
          <a:xfrm>
            <a:off x="1264680" y="10708560"/>
            <a:ext cx="4440240" cy="1129320"/>
          </a:xfrm>
          <a:prstGeom prst="rect">
            <a:avLst/>
          </a:prstGeom>
          <a:noFill/>
          <a:ln>
            <a:noFill/>
          </a:ln>
        </p:spPr>
        <p:style>
          <a:lnRef idx="0"/>
          <a:fillRef idx="0"/>
          <a:effectRef idx="0"/>
          <a:fontRef idx="minor"/>
        </p:style>
        <p:txBody>
          <a:bodyPr lIns="64440" rIns="64440" tIns="64440" bIns="64440" anchor="ctr"/>
          <a:p>
            <a:pPr>
              <a:lnSpc>
                <a:spcPct val="100000"/>
              </a:lnSpc>
            </a:pPr>
            <a:r>
              <a:rPr b="1" lang="fr-FR" sz="3100" spc="-1" strike="noStrike">
                <a:solidFill>
                  <a:srgbClr val="000000"/>
                </a:solidFill>
                <a:latin typeface="Bree Serif"/>
                <a:ea typeface="Bree Serif"/>
              </a:rPr>
              <a:t>Overview of time use in European countries</a:t>
            </a:r>
            <a:endParaRPr b="0" lang="fr-FR" sz="3100" spc="-1" strike="noStrike">
              <a:latin typeface="Arial"/>
            </a:endParaRPr>
          </a:p>
        </p:txBody>
      </p:sp>
      <p:sp>
        <p:nvSpPr>
          <p:cNvPr id="63" name="CustomShape 15"/>
          <p:cNvSpPr/>
          <p:nvPr/>
        </p:nvSpPr>
        <p:spPr>
          <a:xfrm>
            <a:off x="1106280" y="3913920"/>
            <a:ext cx="5203440" cy="827280"/>
          </a:xfrm>
          <a:prstGeom prst="rect">
            <a:avLst/>
          </a:prstGeom>
          <a:noFill/>
          <a:ln>
            <a:noFill/>
          </a:ln>
        </p:spPr>
        <p:style>
          <a:lnRef idx="0"/>
          <a:fillRef idx="0"/>
          <a:effectRef idx="0"/>
          <a:fontRef idx="minor"/>
        </p:style>
        <p:txBody>
          <a:bodyPr lIns="64440" rIns="64440" tIns="64440" bIns="64440" anchor="ctr"/>
          <a:p>
            <a:pPr algn="ctr">
              <a:lnSpc>
                <a:spcPct val="100000"/>
              </a:lnSpc>
            </a:pPr>
            <a:r>
              <a:rPr b="1" lang="fr-FR" sz="3600" spc="-1" strike="noStrike">
                <a:solidFill>
                  <a:srgbClr val="ffffff"/>
                </a:solidFill>
                <a:latin typeface="Bree Serif"/>
                <a:ea typeface="Bree Serif"/>
              </a:rPr>
              <a:t>Context &amp; Objectives</a:t>
            </a:r>
            <a:endParaRPr b="0" lang="fr-FR" sz="3600" spc="-1" strike="noStrike">
              <a:latin typeface="Arial"/>
            </a:endParaRPr>
          </a:p>
        </p:txBody>
      </p:sp>
      <p:pic>
        <p:nvPicPr>
          <p:cNvPr id="64" name="Google Shape;79;p13" descr=""/>
          <p:cNvPicPr/>
          <p:nvPr/>
        </p:nvPicPr>
        <p:blipFill>
          <a:blip r:embed="rId11"/>
          <a:stretch/>
        </p:blipFill>
        <p:spPr>
          <a:xfrm>
            <a:off x="6191640" y="10886040"/>
            <a:ext cx="8791920" cy="5175360"/>
          </a:xfrm>
          <a:prstGeom prst="rect">
            <a:avLst/>
          </a:prstGeom>
          <a:ln>
            <a:noFill/>
          </a:ln>
        </p:spPr>
      </p:pic>
      <p:sp>
        <p:nvSpPr>
          <p:cNvPr id="65" name="CustomShape 16"/>
          <p:cNvSpPr/>
          <p:nvPr/>
        </p:nvSpPr>
        <p:spPr>
          <a:xfrm>
            <a:off x="566280" y="4807800"/>
            <a:ext cx="6283800" cy="5509800"/>
          </a:xfrm>
          <a:prstGeom prst="rect">
            <a:avLst/>
          </a:prstGeom>
          <a:noFill/>
          <a:ln>
            <a:noFill/>
          </a:ln>
        </p:spPr>
        <p:style>
          <a:lnRef idx="0"/>
          <a:fillRef idx="0"/>
          <a:effectRef idx="0"/>
          <a:fontRef idx="minor"/>
        </p:style>
        <p:txBody>
          <a:bodyPr tIns="91440" bIns="91440" anchor="ctr"/>
          <a:p>
            <a:pPr algn="just">
              <a:lnSpc>
                <a:spcPct val="100000"/>
              </a:lnSpc>
            </a:pPr>
            <a:r>
              <a:rPr b="0" lang="fr-FR" sz="2400" spc="-1" strike="noStrike">
                <a:solidFill>
                  <a:srgbClr val="000000"/>
                </a:solidFill>
                <a:latin typeface="Open Sans"/>
                <a:ea typeface="Open Sans"/>
              </a:rPr>
              <a:t>From one European country to another, we do not spend the same amount of time on our daily activities. However, many people travel from one country to another, whether for tourism or for professional reasons. They may wonder : what time to go to restaurant ? is everything closed because people sleep or take a nap at that time ? if flat sharing, what are typical expectations for chores ?</a:t>
            </a:r>
            <a:endParaRPr b="0" lang="fr-FR" sz="2400" spc="-1" strike="noStrike">
              <a:latin typeface="Arial"/>
            </a:endParaRPr>
          </a:p>
          <a:p>
            <a:pPr algn="just">
              <a:lnSpc>
                <a:spcPct val="100000"/>
              </a:lnSpc>
            </a:pPr>
            <a:endParaRPr b="0" lang="fr-FR" sz="2400" spc="-1" strike="noStrike">
              <a:latin typeface="Arial"/>
            </a:endParaRPr>
          </a:p>
          <a:p>
            <a:pPr algn="just">
              <a:lnSpc>
                <a:spcPct val="100000"/>
              </a:lnSpc>
            </a:pPr>
            <a:r>
              <a:rPr b="0" lang="fr-FR" sz="2400" spc="-1" strike="noStrike">
                <a:solidFill>
                  <a:srgbClr val="000000"/>
                </a:solidFill>
                <a:latin typeface="Open Sans"/>
                <a:ea typeface="Open Sans"/>
              </a:rPr>
              <a:t>This is why </a:t>
            </a:r>
            <a:r>
              <a:rPr b="1" lang="fr-FR" sz="2400" spc="-1" strike="noStrike">
                <a:solidFill>
                  <a:srgbClr val="000000"/>
                </a:solidFill>
                <a:latin typeface="Open Sans"/>
                <a:ea typeface="Open Sans"/>
              </a:rPr>
              <a:t>our goal is to build a visualization tool providing people who travel with information on the time use of European countries.</a:t>
            </a:r>
            <a:endParaRPr b="0" lang="fr-FR" sz="2400" spc="-1" strike="noStrike">
              <a:latin typeface="Arial"/>
            </a:endParaRPr>
          </a:p>
        </p:txBody>
      </p:sp>
      <p:sp>
        <p:nvSpPr>
          <p:cNvPr id="66" name="CustomShape 17"/>
          <p:cNvSpPr/>
          <p:nvPr/>
        </p:nvSpPr>
        <p:spPr>
          <a:xfrm>
            <a:off x="7445880" y="3962160"/>
            <a:ext cx="13440960" cy="742320"/>
          </a:xfrm>
          <a:prstGeom prst="roundRect">
            <a:avLst>
              <a:gd name="adj" fmla="val 16667"/>
            </a:avLst>
          </a:prstGeom>
          <a:solidFill>
            <a:srgbClr val="13acd1"/>
          </a:solidFill>
          <a:ln>
            <a:noFill/>
          </a:ln>
        </p:spPr>
        <p:style>
          <a:lnRef idx="0"/>
          <a:fillRef idx="0"/>
          <a:effectRef idx="0"/>
          <a:fontRef idx="minor"/>
        </p:style>
      </p:sp>
      <p:sp>
        <p:nvSpPr>
          <p:cNvPr id="67" name="CustomShape 18"/>
          <p:cNvSpPr/>
          <p:nvPr/>
        </p:nvSpPr>
        <p:spPr>
          <a:xfrm>
            <a:off x="8601120" y="3913920"/>
            <a:ext cx="11130480" cy="827280"/>
          </a:xfrm>
          <a:prstGeom prst="rect">
            <a:avLst/>
          </a:prstGeom>
          <a:noFill/>
          <a:ln>
            <a:noFill/>
          </a:ln>
        </p:spPr>
        <p:style>
          <a:lnRef idx="0"/>
          <a:fillRef idx="0"/>
          <a:effectRef idx="0"/>
          <a:fontRef idx="minor"/>
        </p:style>
        <p:txBody>
          <a:bodyPr lIns="64440" rIns="64440" tIns="64440" bIns="64440" anchor="ctr"/>
          <a:p>
            <a:pPr algn="ctr">
              <a:lnSpc>
                <a:spcPct val="100000"/>
              </a:lnSpc>
            </a:pPr>
            <a:r>
              <a:rPr b="1" lang="fr-FR" sz="3600" spc="-1" strike="noStrike">
                <a:solidFill>
                  <a:srgbClr val="ffffff"/>
                </a:solidFill>
                <a:latin typeface="Bree Serif"/>
                <a:ea typeface="Bree Serif"/>
              </a:rPr>
              <a:t>Materials &amp; Methods</a:t>
            </a:r>
            <a:endParaRPr b="0" lang="fr-FR" sz="3600" spc="-1" strike="noStrike">
              <a:latin typeface="Arial"/>
            </a:endParaRPr>
          </a:p>
        </p:txBody>
      </p:sp>
      <p:sp>
        <p:nvSpPr>
          <p:cNvPr id="68" name="CustomShape 19"/>
          <p:cNvSpPr/>
          <p:nvPr/>
        </p:nvSpPr>
        <p:spPr>
          <a:xfrm>
            <a:off x="14129280" y="4725360"/>
            <a:ext cx="2270520" cy="520920"/>
          </a:xfrm>
          <a:prstGeom prst="rect">
            <a:avLst/>
          </a:prstGeom>
          <a:noFill/>
          <a:ln>
            <a:noFill/>
          </a:ln>
        </p:spPr>
        <p:style>
          <a:lnRef idx="0"/>
          <a:fillRef idx="0"/>
          <a:effectRef idx="0"/>
          <a:fontRef idx="minor"/>
        </p:style>
        <p:txBody>
          <a:bodyPr lIns="64440" rIns="64440" tIns="64440" bIns="64440" anchor="ctr"/>
          <a:p>
            <a:pPr algn="ctr">
              <a:lnSpc>
                <a:spcPct val="100000"/>
              </a:lnSpc>
            </a:pPr>
            <a:r>
              <a:rPr b="1" lang="fr-FR" sz="2800" spc="-1" strike="noStrike">
                <a:solidFill>
                  <a:srgbClr val="000000"/>
                </a:solidFill>
                <a:latin typeface="Bree Serif"/>
                <a:ea typeface="Bree Serif"/>
              </a:rPr>
              <a:t>Dashboard.</a:t>
            </a:r>
            <a:endParaRPr b="0" lang="fr-FR" sz="2800" spc="-1" strike="noStrike">
              <a:latin typeface="Arial"/>
            </a:endParaRPr>
          </a:p>
        </p:txBody>
      </p:sp>
      <p:sp>
        <p:nvSpPr>
          <p:cNvPr id="69" name="CustomShape 20"/>
          <p:cNvSpPr/>
          <p:nvPr/>
        </p:nvSpPr>
        <p:spPr>
          <a:xfrm>
            <a:off x="14129280" y="7936560"/>
            <a:ext cx="2495520" cy="520920"/>
          </a:xfrm>
          <a:prstGeom prst="rect">
            <a:avLst/>
          </a:prstGeom>
          <a:noFill/>
          <a:ln>
            <a:noFill/>
          </a:ln>
        </p:spPr>
        <p:style>
          <a:lnRef idx="0"/>
          <a:fillRef idx="0"/>
          <a:effectRef idx="0"/>
          <a:fontRef idx="minor"/>
        </p:style>
        <p:txBody>
          <a:bodyPr lIns="64440" rIns="64440" tIns="64440" bIns="64440" anchor="ctr"/>
          <a:p>
            <a:pPr algn="ctr">
              <a:lnSpc>
                <a:spcPct val="100000"/>
              </a:lnSpc>
            </a:pPr>
            <a:r>
              <a:rPr b="1" lang="fr-FR" sz="2800" spc="-1" strike="noStrike">
                <a:solidFill>
                  <a:srgbClr val="000000"/>
                </a:solidFill>
                <a:latin typeface="Bree Serif"/>
                <a:ea typeface="Bree Serif"/>
              </a:rPr>
              <a:t>Technologies.</a:t>
            </a:r>
            <a:endParaRPr b="0" lang="fr-FR" sz="2800" spc="-1" strike="noStrike">
              <a:latin typeface="Arial"/>
            </a:endParaRPr>
          </a:p>
        </p:txBody>
      </p:sp>
      <p:sp>
        <p:nvSpPr>
          <p:cNvPr id="70" name="CustomShape 21"/>
          <p:cNvSpPr/>
          <p:nvPr/>
        </p:nvSpPr>
        <p:spPr>
          <a:xfrm>
            <a:off x="14243760" y="5082840"/>
            <a:ext cx="6561720" cy="2699640"/>
          </a:xfrm>
          <a:prstGeom prst="rect">
            <a:avLst/>
          </a:prstGeom>
          <a:noFill/>
          <a:ln>
            <a:noFill/>
          </a:ln>
        </p:spPr>
        <p:style>
          <a:lnRef idx="0"/>
          <a:fillRef idx="0"/>
          <a:effectRef idx="0"/>
          <a:fontRef idx="minor"/>
        </p:style>
        <p:txBody>
          <a:bodyPr tIns="91440" bIns="91440" anchor="ctr"/>
          <a:p>
            <a:pPr algn="just">
              <a:lnSpc>
                <a:spcPct val="100000"/>
              </a:lnSpc>
            </a:pPr>
            <a:r>
              <a:rPr b="0" lang="fr-FR" sz="2400" spc="-1" strike="noStrike">
                <a:solidFill>
                  <a:srgbClr val="000000"/>
                </a:solidFill>
                <a:latin typeface="Open Sans"/>
                <a:ea typeface="Open Sans"/>
              </a:rPr>
              <a:t>The dashboard built contains </a:t>
            </a:r>
            <a:r>
              <a:rPr b="1" lang="fr-FR" sz="2400" spc="-1" strike="noStrike">
                <a:solidFill>
                  <a:srgbClr val="000000"/>
                </a:solidFill>
                <a:latin typeface="Open Sans"/>
                <a:ea typeface="Open Sans"/>
              </a:rPr>
              <a:t>three pages</a:t>
            </a:r>
            <a:r>
              <a:rPr b="0" lang="fr-FR" sz="2400" spc="-1" strike="noStrike">
                <a:solidFill>
                  <a:srgbClr val="000000"/>
                </a:solidFill>
                <a:latin typeface="Open Sans"/>
                <a:ea typeface="Open Sans"/>
              </a:rPr>
              <a:t> in which the user can : </a:t>
            </a:r>
            <a:endParaRPr b="0" lang="fr-FR" sz="2400" spc="-1" strike="noStrike">
              <a:latin typeface="Arial"/>
            </a:endParaRPr>
          </a:p>
          <a:p>
            <a:pPr marL="457200" indent="-380520" algn="just">
              <a:lnSpc>
                <a:spcPct val="100000"/>
              </a:lnSpc>
              <a:spcBef>
                <a:spcPts val="1001"/>
              </a:spcBef>
              <a:buClr>
                <a:srgbClr val="13acd1"/>
              </a:buClr>
              <a:buFont typeface="Open Sans"/>
              <a:buChar char="●"/>
            </a:pPr>
            <a:r>
              <a:rPr b="1" lang="fr-FR" sz="2400" spc="-1" strike="noStrike">
                <a:solidFill>
                  <a:srgbClr val="13acd1"/>
                </a:solidFill>
                <a:latin typeface="Open Sans"/>
                <a:ea typeface="Open Sans"/>
              </a:rPr>
              <a:t>Select</a:t>
            </a:r>
            <a:r>
              <a:rPr b="0" lang="fr-FR" sz="2400" spc="-1" strike="noStrike">
                <a:solidFill>
                  <a:srgbClr val="000000"/>
                </a:solidFill>
                <a:latin typeface="Open Sans"/>
                <a:ea typeface="Open Sans"/>
              </a:rPr>
              <a:t> a country/activity</a:t>
            </a:r>
            <a:endParaRPr b="0" lang="fr-FR" sz="2400" spc="-1" strike="noStrike">
              <a:latin typeface="Arial"/>
            </a:endParaRPr>
          </a:p>
          <a:p>
            <a:pPr marL="457200" indent="-380520" algn="just">
              <a:lnSpc>
                <a:spcPct val="100000"/>
              </a:lnSpc>
              <a:buClr>
                <a:srgbClr val="13acd1"/>
              </a:buClr>
              <a:buFont typeface="Open Sans"/>
              <a:buChar char="●"/>
            </a:pPr>
            <a:r>
              <a:rPr b="1" lang="fr-FR" sz="2400" spc="-1" strike="noStrike">
                <a:solidFill>
                  <a:srgbClr val="13acd1"/>
                </a:solidFill>
                <a:latin typeface="Open Sans"/>
                <a:ea typeface="Open Sans"/>
              </a:rPr>
              <a:t>Obtain descriptive information</a:t>
            </a:r>
            <a:r>
              <a:rPr b="0" lang="fr-FR" sz="2400" spc="-1" strike="noStrike">
                <a:solidFill>
                  <a:srgbClr val="000000"/>
                </a:solidFill>
                <a:latin typeface="Open Sans"/>
                <a:ea typeface="Open Sans"/>
              </a:rPr>
              <a:t> on the time use of a country</a:t>
            </a:r>
            <a:endParaRPr b="0" lang="fr-FR" sz="2400" spc="-1" strike="noStrike">
              <a:latin typeface="Arial"/>
            </a:endParaRPr>
          </a:p>
          <a:p>
            <a:pPr marL="457200" indent="-380520" algn="just">
              <a:lnSpc>
                <a:spcPct val="100000"/>
              </a:lnSpc>
              <a:buClr>
                <a:srgbClr val="13acd1"/>
              </a:buClr>
              <a:buFont typeface="Open Sans"/>
              <a:buChar char="●"/>
            </a:pPr>
            <a:r>
              <a:rPr b="1" lang="fr-FR" sz="2400" spc="-1" strike="noStrike">
                <a:solidFill>
                  <a:srgbClr val="13acd1"/>
                </a:solidFill>
                <a:latin typeface="Open Sans"/>
                <a:ea typeface="Open Sans"/>
              </a:rPr>
              <a:t>Compare</a:t>
            </a:r>
            <a:r>
              <a:rPr b="0" lang="fr-FR" sz="2400" spc="-1" strike="noStrike">
                <a:solidFill>
                  <a:srgbClr val="000000"/>
                </a:solidFill>
                <a:latin typeface="Open Sans"/>
                <a:ea typeface="Open Sans"/>
              </a:rPr>
              <a:t> the time use of two countries</a:t>
            </a:r>
            <a:endParaRPr b="0" lang="fr-FR" sz="2400" spc="-1" strike="noStrike">
              <a:latin typeface="Arial"/>
            </a:endParaRPr>
          </a:p>
        </p:txBody>
      </p:sp>
      <p:sp>
        <p:nvSpPr>
          <p:cNvPr id="71" name="CustomShape 22"/>
          <p:cNvSpPr/>
          <p:nvPr/>
        </p:nvSpPr>
        <p:spPr>
          <a:xfrm>
            <a:off x="7445880" y="5303520"/>
            <a:ext cx="6283800" cy="432000"/>
          </a:xfrm>
          <a:prstGeom prst="rect">
            <a:avLst/>
          </a:prstGeom>
          <a:noFill/>
          <a:ln>
            <a:noFill/>
          </a:ln>
        </p:spPr>
        <p:style>
          <a:lnRef idx="0"/>
          <a:fillRef idx="0"/>
          <a:effectRef idx="0"/>
          <a:fontRef idx="minor"/>
        </p:style>
        <p:txBody>
          <a:bodyPr lIns="64440" rIns="64440" tIns="64440" bIns="64440" anchor="ctr"/>
          <a:p>
            <a:pPr algn="just">
              <a:lnSpc>
                <a:spcPct val="100000"/>
              </a:lnSpc>
              <a:spcAft>
                <a:spcPts val="799"/>
              </a:spcAft>
            </a:pPr>
            <a:r>
              <a:rPr b="0" lang="fr-FR" sz="2400" spc="-1" strike="noStrike">
                <a:solidFill>
                  <a:srgbClr val="000000"/>
                </a:solidFill>
                <a:latin typeface="Open Sans"/>
                <a:ea typeface="Open Sans"/>
              </a:rPr>
              <a:t>Both datasets are from </a:t>
            </a:r>
            <a:r>
              <a:rPr b="1" lang="fr-FR" sz="2400" spc="-1" strike="noStrike">
                <a:solidFill>
                  <a:srgbClr val="000000"/>
                </a:solidFill>
                <a:latin typeface="Open Sans"/>
                <a:ea typeface="Open Sans"/>
              </a:rPr>
              <a:t>Eurostat</a:t>
            </a:r>
            <a:r>
              <a:rPr b="0" lang="fr-FR" sz="2400" spc="-1" strike="noStrike">
                <a:solidFill>
                  <a:srgbClr val="000000"/>
                </a:solidFill>
                <a:latin typeface="Open Sans"/>
                <a:ea typeface="Open Sans"/>
              </a:rPr>
              <a:t>.</a:t>
            </a:r>
            <a:endParaRPr b="0" lang="fr-FR" sz="2400" spc="-1" strike="noStrike">
              <a:latin typeface="Arial"/>
            </a:endParaRPr>
          </a:p>
        </p:txBody>
      </p:sp>
      <p:sp>
        <p:nvSpPr>
          <p:cNvPr id="72" name="CustomShape 23"/>
          <p:cNvSpPr/>
          <p:nvPr/>
        </p:nvSpPr>
        <p:spPr>
          <a:xfrm>
            <a:off x="566280" y="12169080"/>
            <a:ext cx="5203440" cy="3735360"/>
          </a:xfrm>
          <a:prstGeom prst="rect">
            <a:avLst/>
          </a:prstGeom>
          <a:noFill/>
          <a:ln>
            <a:noFill/>
          </a:ln>
        </p:spPr>
        <p:style>
          <a:lnRef idx="0"/>
          <a:fillRef idx="0"/>
          <a:effectRef idx="0"/>
          <a:fontRef idx="minor"/>
        </p:style>
        <p:txBody>
          <a:bodyPr lIns="64440" rIns="64440" tIns="64440" bIns="64440" anchor="ctr"/>
          <a:p>
            <a:pPr algn="just">
              <a:lnSpc>
                <a:spcPct val="100000"/>
              </a:lnSpc>
            </a:pPr>
            <a:r>
              <a:rPr b="0" lang="fr-FR" sz="2400" spc="-1" strike="noStrike">
                <a:solidFill>
                  <a:srgbClr val="13acd1"/>
                </a:solidFill>
                <a:latin typeface="Open Sans"/>
                <a:ea typeface="Open Sans"/>
              </a:rPr>
              <a:t>This first page shows the differences of average time spent in minutes between European countries on the activity selected. It allows to quickly see the countries which have the same (or opposite) characteristics as the country of origin : the warmer the colour, the more time is spent on the activity in the country.</a:t>
            </a:r>
            <a:endParaRPr b="0" lang="fr-FR" sz="2400" spc="-1" strike="noStrike">
              <a:latin typeface="Arial"/>
            </a:endParaRPr>
          </a:p>
        </p:txBody>
      </p:sp>
      <p:pic>
        <p:nvPicPr>
          <p:cNvPr id="73" name="Google Shape;88;p13" descr=""/>
          <p:cNvPicPr/>
          <p:nvPr/>
        </p:nvPicPr>
        <p:blipFill>
          <a:blip r:embed="rId12"/>
          <a:srcRect l="46359" t="0" r="12132" b="3600"/>
          <a:stretch/>
        </p:blipFill>
        <p:spPr>
          <a:xfrm>
            <a:off x="12633840" y="12261600"/>
            <a:ext cx="2144520" cy="2144520"/>
          </a:xfrm>
          <a:prstGeom prst="rect">
            <a:avLst/>
          </a:prstGeom>
          <a:ln>
            <a:noFill/>
          </a:ln>
          <a:effectLst>
            <a:outerShdw algn="bl" blurRad="328613" dir="21060000" dist="66675" rotWithShape="0">
              <a:srgbClr val="000000">
                <a:alpha val="50000"/>
              </a:srgbClr>
            </a:outerShdw>
          </a:effectLst>
        </p:spPr>
      </p:pic>
      <p:pic>
        <p:nvPicPr>
          <p:cNvPr id="74" name="Google Shape;89;p13" descr=""/>
          <p:cNvPicPr/>
          <p:nvPr/>
        </p:nvPicPr>
        <p:blipFill>
          <a:blip r:embed="rId13"/>
          <a:srcRect l="0" t="0" r="32207" b="655"/>
          <a:stretch/>
        </p:blipFill>
        <p:spPr>
          <a:xfrm>
            <a:off x="10600200" y="14358600"/>
            <a:ext cx="1950120" cy="1950120"/>
          </a:xfrm>
          <a:prstGeom prst="rect">
            <a:avLst/>
          </a:prstGeom>
          <a:ln>
            <a:noFill/>
          </a:ln>
          <a:effectLst>
            <a:outerShdw algn="bl" blurRad="271463" dir="20160000" dist="104775" rotWithShape="0">
              <a:srgbClr val="000000">
                <a:alpha val="50000"/>
              </a:srgbClr>
            </a:outerShdw>
          </a:effectLst>
        </p:spPr>
      </p:pic>
      <p:pic>
        <p:nvPicPr>
          <p:cNvPr id="75" name="Google Shape;90;p13" descr=""/>
          <p:cNvPicPr/>
          <p:nvPr/>
        </p:nvPicPr>
        <p:blipFill>
          <a:blip r:embed="rId14"/>
          <a:srcRect l="40340" t="0" r="-3600" b="2808"/>
          <a:stretch/>
        </p:blipFill>
        <p:spPr>
          <a:xfrm>
            <a:off x="6006960" y="11710080"/>
            <a:ext cx="1950120" cy="1950120"/>
          </a:xfrm>
          <a:prstGeom prst="rect">
            <a:avLst/>
          </a:prstGeom>
          <a:ln>
            <a:noFill/>
          </a:ln>
          <a:effectLst>
            <a:outerShdw algn="bl" blurRad="314325" dir="21540000" dist="57150" rotWithShape="0">
              <a:srgbClr val="000000">
                <a:alpha val="50000"/>
              </a:srgbClr>
            </a:outerShdw>
          </a:effectLst>
        </p:spPr>
      </p:pic>
      <p:sp>
        <p:nvSpPr>
          <p:cNvPr id="76" name="CustomShape 24"/>
          <p:cNvSpPr/>
          <p:nvPr/>
        </p:nvSpPr>
        <p:spPr>
          <a:xfrm>
            <a:off x="7365600" y="11532600"/>
            <a:ext cx="1067400" cy="520920"/>
          </a:xfrm>
          <a:custGeom>
            <a:avLst/>
            <a:gdLst/>
            <a:ahLst/>
            <a:rect l="l" t="t" r="r" b="b"/>
            <a:pathLst>
              <a:path w="30388" h="12600">
                <a:moveTo>
                  <a:pt x="30388" y="0"/>
                </a:moveTo>
                <a:cubicBezTo>
                  <a:pt x="27300" y="494"/>
                  <a:pt x="16924" y="864"/>
                  <a:pt x="11859" y="2964"/>
                </a:cubicBezTo>
                <a:cubicBezTo>
                  <a:pt x="6794" y="5064"/>
                  <a:pt x="1977" y="10994"/>
                  <a:pt x="0" y="12600"/>
                </a:cubicBezTo>
              </a:path>
            </a:pathLst>
          </a:custGeom>
          <a:noFill/>
          <a:ln w="38160">
            <a:solidFill>
              <a:srgbClr val="ff0000"/>
            </a:solidFill>
            <a:round/>
            <a:tailEnd len="med" type="triangle" w="med"/>
          </a:ln>
        </p:spPr>
        <p:style>
          <a:lnRef idx="0"/>
          <a:fillRef idx="0"/>
          <a:effectRef idx="0"/>
          <a:fontRef idx="minor"/>
        </p:style>
      </p:sp>
      <p:sp>
        <p:nvSpPr>
          <p:cNvPr id="77" name="CustomShape 25"/>
          <p:cNvSpPr/>
          <p:nvPr/>
        </p:nvSpPr>
        <p:spPr>
          <a:xfrm>
            <a:off x="11228040" y="13519080"/>
            <a:ext cx="1495080" cy="425880"/>
          </a:xfrm>
          <a:prstGeom prst="rect">
            <a:avLst/>
          </a:prstGeom>
          <a:noFill/>
          <a:ln>
            <a:noFill/>
          </a:ln>
        </p:spPr>
        <p:style>
          <a:lnRef idx="0"/>
          <a:fillRef idx="0"/>
          <a:effectRef idx="0"/>
          <a:fontRef idx="minor"/>
        </p:style>
        <p:txBody>
          <a:bodyPr tIns="91440" bIns="91440"/>
          <a:p>
            <a:pPr algn="ctr">
              <a:lnSpc>
                <a:spcPct val="100000"/>
              </a:lnSpc>
            </a:pPr>
            <a:r>
              <a:rPr b="1" lang="fr-FR" sz="1600" spc="-1" strike="noStrike">
                <a:solidFill>
                  <a:srgbClr val="ff0000"/>
                </a:solidFill>
                <a:latin typeface="Open Sans"/>
                <a:ea typeface="Open Sans"/>
              </a:rPr>
              <a:t>When hovering</a:t>
            </a:r>
            <a:endParaRPr b="0" lang="fr-FR" sz="1600" spc="-1" strike="noStrike">
              <a:latin typeface="Arial"/>
            </a:endParaRPr>
          </a:p>
        </p:txBody>
      </p:sp>
      <p:sp>
        <p:nvSpPr>
          <p:cNvPr id="78" name="CustomShape 26"/>
          <p:cNvSpPr/>
          <p:nvPr/>
        </p:nvSpPr>
        <p:spPr>
          <a:xfrm>
            <a:off x="1306440" y="16423560"/>
            <a:ext cx="5003280" cy="1129320"/>
          </a:xfrm>
          <a:prstGeom prst="rect">
            <a:avLst/>
          </a:prstGeom>
          <a:noFill/>
          <a:ln>
            <a:noFill/>
          </a:ln>
        </p:spPr>
        <p:style>
          <a:lnRef idx="0"/>
          <a:fillRef idx="0"/>
          <a:effectRef idx="0"/>
          <a:fontRef idx="minor"/>
        </p:style>
        <p:txBody>
          <a:bodyPr lIns="64440" rIns="64440" tIns="64440" bIns="64440" anchor="ctr"/>
          <a:p>
            <a:pPr>
              <a:lnSpc>
                <a:spcPct val="100000"/>
              </a:lnSpc>
            </a:pPr>
            <a:r>
              <a:rPr b="1" lang="fr-FR" sz="3100" spc="-1" strike="noStrike">
                <a:solidFill>
                  <a:srgbClr val="000000"/>
                </a:solidFill>
                <a:latin typeface="Bree Serif"/>
                <a:ea typeface="Bree Serif"/>
              </a:rPr>
              <a:t>Descriptive information on the time use in a country</a:t>
            </a:r>
            <a:endParaRPr b="0" lang="fr-FR" sz="3100" spc="-1" strike="noStrike">
              <a:latin typeface="Arial"/>
            </a:endParaRPr>
          </a:p>
        </p:txBody>
      </p:sp>
      <p:sp>
        <p:nvSpPr>
          <p:cNvPr id="79" name="CustomShape 27"/>
          <p:cNvSpPr/>
          <p:nvPr/>
        </p:nvSpPr>
        <p:spPr>
          <a:xfrm>
            <a:off x="12229920" y="14225400"/>
            <a:ext cx="118440" cy="592560"/>
          </a:xfrm>
          <a:custGeom>
            <a:avLst/>
            <a:gdLst/>
            <a:ahLst/>
            <a:rect l="l" t="t" r="r" b="b"/>
            <a:pathLst>
              <a:path w="4756" h="23718">
                <a:moveTo>
                  <a:pt x="3706" y="0"/>
                </a:moveTo>
                <a:cubicBezTo>
                  <a:pt x="3830" y="1359"/>
                  <a:pt x="5065" y="4200"/>
                  <a:pt x="4447" y="8153"/>
                </a:cubicBezTo>
                <a:cubicBezTo>
                  <a:pt x="3829" y="12106"/>
                  <a:pt x="741" y="21124"/>
                  <a:pt x="0" y="23718"/>
                </a:cubicBezTo>
              </a:path>
            </a:pathLst>
          </a:custGeom>
          <a:noFill/>
          <a:ln w="38160">
            <a:solidFill>
              <a:srgbClr val="ff0000"/>
            </a:solidFill>
            <a:round/>
            <a:tailEnd len="med" type="triangle" w="med"/>
          </a:ln>
        </p:spPr>
        <p:style>
          <a:lnRef idx="0"/>
          <a:fillRef idx="0"/>
          <a:effectRef idx="0"/>
          <a:fontRef idx="minor"/>
        </p:style>
      </p:sp>
      <p:sp>
        <p:nvSpPr>
          <p:cNvPr id="80" name="CustomShape 28"/>
          <p:cNvSpPr/>
          <p:nvPr/>
        </p:nvSpPr>
        <p:spPr>
          <a:xfrm>
            <a:off x="13804920" y="11718000"/>
            <a:ext cx="399240" cy="870480"/>
          </a:xfrm>
          <a:custGeom>
            <a:avLst/>
            <a:gdLst/>
            <a:ahLst/>
            <a:rect l="l" t="t" r="r" b="b"/>
            <a:pathLst>
              <a:path w="15981" h="34836">
                <a:moveTo>
                  <a:pt x="0" y="0"/>
                </a:moveTo>
                <a:cubicBezTo>
                  <a:pt x="2471" y="2100"/>
                  <a:pt x="12353" y="6794"/>
                  <a:pt x="14823" y="12600"/>
                </a:cubicBezTo>
                <a:cubicBezTo>
                  <a:pt x="17294" y="18406"/>
                  <a:pt x="14823" y="31130"/>
                  <a:pt x="14823" y="34836"/>
                </a:cubicBezTo>
              </a:path>
            </a:pathLst>
          </a:custGeom>
          <a:noFill/>
          <a:ln w="38160">
            <a:solidFill>
              <a:srgbClr val="ff0000"/>
            </a:solidFill>
            <a:round/>
            <a:tailEnd len="med" type="triangle" w="med"/>
          </a:ln>
        </p:spPr>
        <p:style>
          <a:lnRef idx="0"/>
          <a:fillRef idx="0"/>
          <a:effectRef idx="0"/>
          <a:fontRef idx="minor"/>
        </p:style>
      </p:sp>
      <p:sp>
        <p:nvSpPr>
          <p:cNvPr id="81" name="CustomShape 29"/>
          <p:cNvSpPr/>
          <p:nvPr/>
        </p:nvSpPr>
        <p:spPr>
          <a:xfrm>
            <a:off x="1306440" y="22926600"/>
            <a:ext cx="4884840" cy="1129320"/>
          </a:xfrm>
          <a:prstGeom prst="rect">
            <a:avLst/>
          </a:prstGeom>
          <a:noFill/>
          <a:ln>
            <a:noFill/>
          </a:ln>
        </p:spPr>
        <p:style>
          <a:lnRef idx="0"/>
          <a:fillRef idx="0"/>
          <a:effectRef idx="0"/>
          <a:fontRef idx="minor"/>
        </p:style>
        <p:txBody>
          <a:bodyPr lIns="64440" rIns="64440" tIns="64440" bIns="64440" anchor="ctr"/>
          <a:p>
            <a:pPr>
              <a:lnSpc>
                <a:spcPct val="100000"/>
              </a:lnSpc>
            </a:pPr>
            <a:r>
              <a:rPr b="1" lang="fr-FR" sz="3100" spc="-1" strike="noStrike">
                <a:solidFill>
                  <a:srgbClr val="000000"/>
                </a:solidFill>
                <a:latin typeface="Bree Serif"/>
                <a:ea typeface="Bree Serif"/>
              </a:rPr>
              <a:t>Compare the time of use between two countries</a:t>
            </a:r>
            <a:endParaRPr b="0" lang="fr-FR" sz="3100" spc="-1" strike="noStrike">
              <a:latin typeface="Arial"/>
            </a:endParaRPr>
          </a:p>
        </p:txBody>
      </p:sp>
      <p:pic>
        <p:nvPicPr>
          <p:cNvPr id="82" name="Google Shape;97;p13" descr=""/>
          <p:cNvPicPr/>
          <p:nvPr/>
        </p:nvPicPr>
        <p:blipFill>
          <a:blip r:embed="rId15"/>
          <a:srcRect l="21125" t="1968" r="25555" b="1968"/>
          <a:stretch/>
        </p:blipFill>
        <p:spPr>
          <a:xfrm>
            <a:off x="9947520" y="27961560"/>
            <a:ext cx="2213640" cy="2214000"/>
          </a:xfrm>
          <a:prstGeom prst="rect">
            <a:avLst/>
          </a:prstGeom>
          <a:ln>
            <a:noFill/>
          </a:ln>
          <a:effectLst>
            <a:outerShdw algn="bl" blurRad="285750" dir="20520000" dist="76200" rotWithShape="0">
              <a:srgbClr val="000000">
                <a:alpha val="50000"/>
              </a:srgbClr>
            </a:outerShdw>
          </a:effectLst>
        </p:spPr>
      </p:pic>
      <p:sp>
        <p:nvSpPr>
          <p:cNvPr id="83" name="CustomShape 30"/>
          <p:cNvSpPr/>
          <p:nvPr/>
        </p:nvSpPr>
        <p:spPr>
          <a:xfrm>
            <a:off x="6469560" y="16598160"/>
            <a:ext cx="14335920" cy="948240"/>
          </a:xfrm>
          <a:prstGeom prst="rect">
            <a:avLst/>
          </a:prstGeom>
          <a:noFill/>
          <a:ln>
            <a:noFill/>
          </a:ln>
        </p:spPr>
        <p:style>
          <a:lnRef idx="0"/>
          <a:fillRef idx="0"/>
          <a:effectRef idx="0"/>
          <a:fontRef idx="minor"/>
        </p:style>
        <p:txBody>
          <a:bodyPr lIns="64440" rIns="64440" tIns="64440" bIns="64440" anchor="ctr"/>
          <a:p>
            <a:pPr algn="just">
              <a:lnSpc>
                <a:spcPct val="100000"/>
              </a:lnSpc>
            </a:pPr>
            <a:r>
              <a:rPr b="0" lang="fr-FR" sz="2400" spc="-1" strike="noStrike">
                <a:solidFill>
                  <a:srgbClr val="13acd1"/>
                </a:solidFill>
                <a:latin typeface="Open Sans"/>
                <a:ea typeface="Open Sans"/>
              </a:rPr>
              <a:t>The second page represents the country identity card. It is composed of two views through which the user can navigate. The first one (1) shows the repartition of the time spent in each activity. The second one (2) shows the daily schedule in the country.   </a:t>
            </a:r>
            <a:endParaRPr b="0" lang="fr-FR" sz="2400" spc="-1" strike="noStrike">
              <a:latin typeface="Arial"/>
            </a:endParaRPr>
          </a:p>
        </p:txBody>
      </p:sp>
      <p:sp>
        <p:nvSpPr>
          <p:cNvPr id="84" name="CustomShape 31"/>
          <p:cNvSpPr/>
          <p:nvPr/>
        </p:nvSpPr>
        <p:spPr>
          <a:xfrm>
            <a:off x="13156200" y="18116640"/>
            <a:ext cx="7673760" cy="425880"/>
          </a:xfrm>
          <a:prstGeom prst="rect">
            <a:avLst/>
          </a:prstGeom>
          <a:solidFill>
            <a:srgbClr val="ffffff"/>
          </a:solidFill>
          <a:ln>
            <a:noFill/>
          </a:ln>
        </p:spPr>
        <p:style>
          <a:lnRef idx="0"/>
          <a:fillRef idx="0"/>
          <a:effectRef idx="0"/>
          <a:fontRef idx="minor"/>
        </p:style>
        <p:txBody>
          <a:bodyPr tIns="91440" bIns="91440" anchor="ctr"/>
          <a:p>
            <a:pPr>
              <a:lnSpc>
                <a:spcPct val="100000"/>
              </a:lnSpc>
            </a:pPr>
            <a:r>
              <a:rPr b="1" lang="fr-FR" sz="2400" spc="-1" strike="noStrike">
                <a:solidFill>
                  <a:srgbClr val="13acd1"/>
                </a:solidFill>
                <a:latin typeface="Open Sans"/>
                <a:ea typeface="Open Sans"/>
              </a:rPr>
              <a:t>Navigate</a:t>
            </a:r>
            <a:r>
              <a:rPr b="0" lang="fr-FR" sz="2400" spc="-1" strike="noStrike">
                <a:solidFill>
                  <a:srgbClr val="000000"/>
                </a:solidFill>
                <a:latin typeface="Open Sans"/>
                <a:ea typeface="Open Sans"/>
              </a:rPr>
              <a:t> through the two views via a navigation bar</a:t>
            </a:r>
            <a:endParaRPr b="0" lang="fr-FR" sz="2400" spc="-1" strike="noStrike">
              <a:latin typeface="Arial"/>
            </a:endParaRPr>
          </a:p>
        </p:txBody>
      </p:sp>
      <p:sp>
        <p:nvSpPr>
          <p:cNvPr id="85" name="CustomShape 32"/>
          <p:cNvSpPr/>
          <p:nvPr/>
        </p:nvSpPr>
        <p:spPr>
          <a:xfrm>
            <a:off x="566280" y="17921160"/>
            <a:ext cx="3067560" cy="2443320"/>
          </a:xfrm>
          <a:prstGeom prst="rect">
            <a:avLst/>
          </a:prstGeom>
          <a:noFill/>
          <a:ln>
            <a:noFill/>
          </a:ln>
        </p:spPr>
        <p:style>
          <a:lnRef idx="0"/>
          <a:fillRef idx="0"/>
          <a:effectRef idx="0"/>
          <a:fontRef idx="minor"/>
        </p:style>
        <p:txBody>
          <a:bodyPr tIns="91440" bIns="91440" anchor="ctr"/>
          <a:p>
            <a:pPr algn="just">
              <a:lnSpc>
                <a:spcPct val="100000"/>
              </a:lnSpc>
            </a:pPr>
            <a:r>
              <a:rPr b="1" lang="fr-FR" sz="2400" spc="-1" strike="noStrike">
                <a:solidFill>
                  <a:srgbClr val="13acd1"/>
                </a:solidFill>
                <a:latin typeface="Open Sans"/>
                <a:ea typeface="Open Sans"/>
              </a:rPr>
              <a:t>Select</a:t>
            </a:r>
            <a:r>
              <a:rPr b="0" lang="fr-FR" sz="2400" spc="-1" strike="noStrike">
                <a:solidFill>
                  <a:srgbClr val="000000"/>
                </a:solidFill>
                <a:latin typeface="Open Sans"/>
                <a:ea typeface="Open Sans"/>
              </a:rPr>
              <a:t> an activity on the pie chart to display the repartition of its sub-categories on the two graphs at the bottom</a:t>
            </a:r>
            <a:endParaRPr b="0" lang="fr-FR" sz="2400" spc="-1" strike="noStrike">
              <a:latin typeface="Arial"/>
            </a:endParaRPr>
          </a:p>
        </p:txBody>
      </p:sp>
      <p:sp>
        <p:nvSpPr>
          <p:cNvPr id="86" name="CustomShape 33"/>
          <p:cNvSpPr/>
          <p:nvPr/>
        </p:nvSpPr>
        <p:spPr>
          <a:xfrm>
            <a:off x="18015120" y="20252880"/>
            <a:ext cx="2790360" cy="1563840"/>
          </a:xfrm>
          <a:prstGeom prst="rect">
            <a:avLst/>
          </a:prstGeom>
          <a:noFill/>
          <a:ln>
            <a:noFill/>
          </a:ln>
        </p:spPr>
        <p:style>
          <a:lnRef idx="0"/>
          <a:fillRef idx="0"/>
          <a:effectRef idx="0"/>
          <a:fontRef idx="minor"/>
        </p:style>
        <p:txBody>
          <a:bodyPr tIns="91440" bIns="91440" anchor="ctr"/>
          <a:p>
            <a:pPr algn="just">
              <a:lnSpc>
                <a:spcPct val="100000"/>
              </a:lnSpc>
            </a:pPr>
            <a:r>
              <a:rPr b="1" lang="fr-FR" sz="2400" spc="-1" strike="noStrike">
                <a:solidFill>
                  <a:srgbClr val="13acd1"/>
                </a:solidFill>
                <a:latin typeface="Open Sans"/>
                <a:ea typeface="Open Sans"/>
              </a:rPr>
              <a:t>Switch</a:t>
            </a:r>
            <a:r>
              <a:rPr b="0" lang="fr-FR" sz="2400" spc="-1" strike="noStrike">
                <a:solidFill>
                  <a:srgbClr val="000000"/>
                </a:solidFill>
                <a:latin typeface="Open Sans"/>
                <a:ea typeface="Open Sans"/>
              </a:rPr>
              <a:t> to another country with the drop-down list at the bottom</a:t>
            </a:r>
            <a:endParaRPr b="0" lang="fr-FR" sz="2400" spc="-1" strike="noStrike">
              <a:latin typeface="Arial"/>
            </a:endParaRPr>
          </a:p>
        </p:txBody>
      </p:sp>
      <p:sp>
        <p:nvSpPr>
          <p:cNvPr id="87" name="CustomShape 34"/>
          <p:cNvSpPr/>
          <p:nvPr/>
        </p:nvSpPr>
        <p:spPr>
          <a:xfrm>
            <a:off x="18015120" y="18829080"/>
            <a:ext cx="2821320" cy="1287720"/>
          </a:xfrm>
          <a:prstGeom prst="rect">
            <a:avLst/>
          </a:prstGeom>
          <a:noFill/>
          <a:ln>
            <a:noFill/>
          </a:ln>
        </p:spPr>
        <p:style>
          <a:lnRef idx="0"/>
          <a:fillRef idx="0"/>
          <a:effectRef idx="0"/>
          <a:fontRef idx="minor"/>
        </p:style>
        <p:txBody>
          <a:bodyPr tIns="91440" bIns="91440" anchor="ctr"/>
          <a:p>
            <a:pPr algn="just">
              <a:lnSpc>
                <a:spcPct val="100000"/>
              </a:lnSpc>
            </a:pPr>
            <a:r>
              <a:rPr b="1" lang="fr-FR" sz="2400" spc="-1" strike="noStrike">
                <a:solidFill>
                  <a:srgbClr val="13acd1"/>
                </a:solidFill>
                <a:latin typeface="Open Sans"/>
                <a:ea typeface="Open Sans"/>
              </a:rPr>
              <a:t>Highlight</a:t>
            </a:r>
            <a:r>
              <a:rPr b="0" lang="fr-FR" sz="2400" spc="-1" strike="noStrike">
                <a:solidFill>
                  <a:srgbClr val="000000"/>
                </a:solidFill>
                <a:latin typeface="Open Sans"/>
                <a:ea typeface="Open Sans"/>
              </a:rPr>
              <a:t> the area of an activity by clicking on it</a:t>
            </a:r>
            <a:endParaRPr b="0" lang="fr-FR" sz="2400" spc="-1" strike="noStrike">
              <a:latin typeface="Arial"/>
            </a:endParaRPr>
          </a:p>
        </p:txBody>
      </p:sp>
      <p:sp>
        <p:nvSpPr>
          <p:cNvPr id="88" name="CustomShape 35"/>
          <p:cNvSpPr/>
          <p:nvPr/>
        </p:nvSpPr>
        <p:spPr>
          <a:xfrm>
            <a:off x="2786040" y="20975400"/>
            <a:ext cx="1092960" cy="326160"/>
          </a:xfrm>
          <a:custGeom>
            <a:avLst/>
            <a:gdLst/>
            <a:ahLst/>
            <a:rect l="l" t="t" r="r" b="b"/>
            <a:pathLst>
              <a:path w="43730" h="13063">
                <a:moveTo>
                  <a:pt x="43730" y="463"/>
                </a:moveTo>
                <a:cubicBezTo>
                  <a:pt x="40518" y="587"/>
                  <a:pt x="31747" y="-896"/>
                  <a:pt x="24459" y="1204"/>
                </a:cubicBezTo>
                <a:cubicBezTo>
                  <a:pt x="17171" y="3304"/>
                  <a:pt x="4077" y="11087"/>
                  <a:pt x="0" y="13063"/>
                </a:cubicBezTo>
              </a:path>
            </a:pathLst>
          </a:custGeom>
          <a:noFill/>
          <a:ln w="38160">
            <a:solidFill>
              <a:srgbClr val="ff0000"/>
            </a:solidFill>
            <a:round/>
            <a:tailEnd len="med" type="triangle" w="med"/>
          </a:ln>
        </p:spPr>
        <p:style>
          <a:lnRef idx="0"/>
          <a:fillRef idx="0"/>
          <a:effectRef idx="0"/>
          <a:fontRef idx="minor"/>
        </p:style>
      </p:sp>
      <p:sp>
        <p:nvSpPr>
          <p:cNvPr id="89" name="CustomShape 36"/>
          <p:cNvSpPr/>
          <p:nvPr/>
        </p:nvSpPr>
        <p:spPr>
          <a:xfrm flipH="1">
            <a:off x="10069920" y="18469080"/>
            <a:ext cx="333360" cy="481320"/>
          </a:xfrm>
          <a:custGeom>
            <a:avLst/>
            <a:gdLst/>
            <a:ahLst/>
            <a:rect l="l" t="t" r="r" b="b"/>
            <a:pathLst>
              <a:path w="21600" h="21600">
                <a:moveTo>
                  <a:pt x="0" y="0"/>
                </a:moveTo>
                <a:lnTo>
                  <a:pt x="21600" y="21600"/>
                </a:lnTo>
              </a:path>
            </a:pathLst>
          </a:custGeom>
          <a:noFill/>
          <a:ln w="38160">
            <a:solidFill>
              <a:srgbClr val="ff0000"/>
            </a:solidFill>
            <a:round/>
            <a:tailEnd len="med" type="triangle" w="med"/>
          </a:ln>
        </p:spPr>
        <p:style>
          <a:lnRef idx="0"/>
          <a:fillRef idx="0"/>
          <a:effectRef idx="0"/>
          <a:fontRef idx="minor"/>
        </p:style>
      </p:sp>
      <p:sp>
        <p:nvSpPr>
          <p:cNvPr id="90" name="CustomShape 37"/>
          <p:cNvSpPr/>
          <p:nvPr/>
        </p:nvSpPr>
        <p:spPr>
          <a:xfrm>
            <a:off x="10984320" y="18469080"/>
            <a:ext cx="333360" cy="481320"/>
          </a:xfrm>
          <a:custGeom>
            <a:avLst/>
            <a:gdLst/>
            <a:ahLst/>
            <a:rect l="l" t="t" r="r" b="b"/>
            <a:pathLst>
              <a:path w="21600" h="21600">
                <a:moveTo>
                  <a:pt x="0" y="0"/>
                </a:moveTo>
                <a:lnTo>
                  <a:pt x="21600" y="21600"/>
                </a:lnTo>
              </a:path>
            </a:pathLst>
          </a:custGeom>
          <a:noFill/>
          <a:ln w="38160">
            <a:solidFill>
              <a:srgbClr val="ff0000"/>
            </a:solidFill>
            <a:round/>
            <a:tailEnd len="med" type="triangle" w="med"/>
          </a:ln>
        </p:spPr>
        <p:style>
          <a:lnRef idx="0"/>
          <a:fillRef idx="0"/>
          <a:effectRef idx="0"/>
          <a:fontRef idx="minor"/>
        </p:style>
      </p:sp>
      <p:sp>
        <p:nvSpPr>
          <p:cNvPr id="91" name="CustomShape 38"/>
          <p:cNvSpPr/>
          <p:nvPr/>
        </p:nvSpPr>
        <p:spPr>
          <a:xfrm>
            <a:off x="6006960" y="23139000"/>
            <a:ext cx="14798520" cy="948240"/>
          </a:xfrm>
          <a:prstGeom prst="rect">
            <a:avLst/>
          </a:prstGeom>
          <a:noFill/>
          <a:ln>
            <a:noFill/>
          </a:ln>
        </p:spPr>
        <p:style>
          <a:lnRef idx="0"/>
          <a:fillRef idx="0"/>
          <a:effectRef idx="0"/>
          <a:fontRef idx="minor"/>
        </p:style>
        <p:txBody>
          <a:bodyPr lIns="64440" rIns="64440" tIns="64440" bIns="64440" anchor="ctr"/>
          <a:p>
            <a:pPr algn="just">
              <a:lnSpc>
                <a:spcPct val="100000"/>
              </a:lnSpc>
            </a:pPr>
            <a:r>
              <a:rPr b="0" lang="fr-FR" sz="2400" spc="-1" strike="noStrike">
                <a:solidFill>
                  <a:srgbClr val="13acd1"/>
                </a:solidFill>
                <a:latin typeface="Open Sans"/>
                <a:ea typeface="Open Sans"/>
              </a:rPr>
              <a:t>The third page allows to compare two countries : for instance, the country of origin vs. the country of destination. It is composed of two views as well. The first one (1) shows the differences in time use for the top 10 most time-consumed activities. The second one (2) shows a schedule comparison.</a:t>
            </a:r>
            <a:endParaRPr b="0" lang="fr-FR" sz="2400" spc="-1" strike="noStrike">
              <a:latin typeface="Arial"/>
            </a:endParaRPr>
          </a:p>
        </p:txBody>
      </p:sp>
      <p:sp>
        <p:nvSpPr>
          <p:cNvPr id="92" name="CustomShape 39"/>
          <p:cNvSpPr/>
          <p:nvPr/>
        </p:nvSpPr>
        <p:spPr>
          <a:xfrm>
            <a:off x="9639360" y="18888480"/>
            <a:ext cx="517680" cy="432000"/>
          </a:xfrm>
          <a:prstGeom prst="rect">
            <a:avLst/>
          </a:prstGeom>
          <a:noFill/>
          <a:ln>
            <a:noFill/>
          </a:ln>
        </p:spPr>
        <p:style>
          <a:lnRef idx="0"/>
          <a:fillRef idx="0"/>
          <a:effectRef idx="0"/>
          <a:fontRef idx="minor"/>
        </p:style>
        <p:txBody>
          <a:bodyPr tIns="91440" bIns="91440" anchor="ctr"/>
          <a:p>
            <a:pPr algn="ctr">
              <a:lnSpc>
                <a:spcPct val="100000"/>
              </a:lnSpc>
            </a:pPr>
            <a:r>
              <a:rPr b="1" lang="fr-FR" sz="2500" spc="-1" strike="noStrike">
                <a:solidFill>
                  <a:srgbClr val="ff0000"/>
                </a:solidFill>
                <a:latin typeface="Open Sans"/>
                <a:ea typeface="Open Sans"/>
              </a:rPr>
              <a:t>1</a:t>
            </a:r>
            <a:endParaRPr b="0" lang="fr-FR" sz="2500" spc="-1" strike="noStrike">
              <a:latin typeface="Arial"/>
            </a:endParaRPr>
          </a:p>
        </p:txBody>
      </p:sp>
      <p:sp>
        <p:nvSpPr>
          <p:cNvPr id="93" name="CustomShape 40"/>
          <p:cNvSpPr/>
          <p:nvPr/>
        </p:nvSpPr>
        <p:spPr>
          <a:xfrm>
            <a:off x="11204280" y="18888480"/>
            <a:ext cx="517680" cy="432000"/>
          </a:xfrm>
          <a:prstGeom prst="rect">
            <a:avLst/>
          </a:prstGeom>
          <a:noFill/>
          <a:ln>
            <a:noFill/>
          </a:ln>
        </p:spPr>
        <p:style>
          <a:lnRef idx="0"/>
          <a:fillRef idx="0"/>
          <a:effectRef idx="0"/>
          <a:fontRef idx="minor"/>
        </p:style>
        <p:txBody>
          <a:bodyPr tIns="91440" bIns="91440" anchor="ctr"/>
          <a:p>
            <a:pPr algn="ctr">
              <a:lnSpc>
                <a:spcPct val="100000"/>
              </a:lnSpc>
            </a:pPr>
            <a:r>
              <a:rPr b="1" lang="fr-FR" sz="2500" spc="-1" strike="noStrike">
                <a:solidFill>
                  <a:srgbClr val="ff0000"/>
                </a:solidFill>
                <a:latin typeface="Open Sans"/>
                <a:ea typeface="Open Sans"/>
              </a:rPr>
              <a:t>2</a:t>
            </a:r>
            <a:endParaRPr b="0" lang="fr-FR" sz="2500" spc="-1" strike="noStrike">
              <a:latin typeface="Arial"/>
            </a:endParaRPr>
          </a:p>
        </p:txBody>
      </p:sp>
      <p:sp>
        <p:nvSpPr>
          <p:cNvPr id="94" name="CustomShape 41"/>
          <p:cNvSpPr/>
          <p:nvPr/>
        </p:nvSpPr>
        <p:spPr>
          <a:xfrm>
            <a:off x="12161520" y="22132800"/>
            <a:ext cx="5878440" cy="520920"/>
          </a:xfrm>
          <a:prstGeom prst="rect">
            <a:avLst/>
          </a:prstGeom>
          <a:noFill/>
          <a:ln>
            <a:noFill/>
          </a:ln>
        </p:spPr>
        <p:style>
          <a:lnRef idx="0"/>
          <a:fillRef idx="0"/>
          <a:effectRef idx="0"/>
          <a:fontRef idx="minor"/>
        </p:style>
        <p:txBody>
          <a:bodyPr tIns="91440" bIns="91440" anchor="ctr"/>
          <a:p>
            <a:pPr algn="just">
              <a:lnSpc>
                <a:spcPct val="100000"/>
              </a:lnSpc>
            </a:pPr>
            <a:r>
              <a:rPr b="1" lang="fr-FR" sz="2400" spc="-1" strike="noStrike">
                <a:solidFill>
                  <a:srgbClr val="13acd1"/>
                </a:solidFill>
                <a:latin typeface="Open Sans"/>
                <a:ea typeface="Open Sans"/>
              </a:rPr>
              <a:t>Return</a:t>
            </a:r>
            <a:r>
              <a:rPr b="0" lang="fr-FR" sz="2400" spc="-1" strike="noStrike">
                <a:solidFill>
                  <a:srgbClr val="000000"/>
                </a:solidFill>
                <a:latin typeface="Open Sans"/>
                <a:ea typeface="Open Sans"/>
              </a:rPr>
              <a:t> to the first page with the “house” icon in the bottom-left corner</a:t>
            </a:r>
            <a:endParaRPr b="0" lang="fr-FR" sz="2400" spc="-1" strike="noStrike">
              <a:latin typeface="Arial"/>
            </a:endParaRPr>
          </a:p>
        </p:txBody>
      </p:sp>
      <p:sp>
        <p:nvSpPr>
          <p:cNvPr id="95" name="CustomShape 42"/>
          <p:cNvSpPr/>
          <p:nvPr/>
        </p:nvSpPr>
        <p:spPr>
          <a:xfrm>
            <a:off x="13308480" y="24669720"/>
            <a:ext cx="7673760" cy="425880"/>
          </a:xfrm>
          <a:prstGeom prst="rect">
            <a:avLst/>
          </a:prstGeom>
          <a:solidFill>
            <a:srgbClr val="ffffff"/>
          </a:solidFill>
          <a:ln>
            <a:noFill/>
          </a:ln>
        </p:spPr>
        <p:style>
          <a:lnRef idx="0"/>
          <a:fillRef idx="0"/>
          <a:effectRef idx="0"/>
          <a:fontRef idx="minor"/>
        </p:style>
        <p:txBody>
          <a:bodyPr tIns="91440" bIns="91440" anchor="ctr"/>
          <a:p>
            <a:pPr>
              <a:lnSpc>
                <a:spcPct val="100000"/>
              </a:lnSpc>
            </a:pPr>
            <a:r>
              <a:rPr b="1" lang="fr-FR" sz="2400" spc="-1" strike="noStrike">
                <a:solidFill>
                  <a:srgbClr val="13acd1"/>
                </a:solidFill>
                <a:latin typeface="Open Sans"/>
                <a:ea typeface="Open Sans"/>
              </a:rPr>
              <a:t>Navigate</a:t>
            </a:r>
            <a:r>
              <a:rPr b="0" lang="fr-FR" sz="2400" spc="-1" strike="noStrike">
                <a:solidFill>
                  <a:srgbClr val="000000"/>
                </a:solidFill>
                <a:latin typeface="Open Sans"/>
                <a:ea typeface="Open Sans"/>
              </a:rPr>
              <a:t> through the two views via a navigation bar</a:t>
            </a:r>
            <a:endParaRPr b="0" lang="fr-FR" sz="2400" spc="-1" strike="noStrike">
              <a:latin typeface="Arial"/>
            </a:endParaRPr>
          </a:p>
        </p:txBody>
      </p:sp>
      <p:sp>
        <p:nvSpPr>
          <p:cNvPr id="96" name="CustomShape 43"/>
          <p:cNvSpPr/>
          <p:nvPr/>
        </p:nvSpPr>
        <p:spPr>
          <a:xfrm flipH="1">
            <a:off x="10069920" y="25098480"/>
            <a:ext cx="333360" cy="481320"/>
          </a:xfrm>
          <a:custGeom>
            <a:avLst/>
            <a:gdLst/>
            <a:ahLst/>
            <a:rect l="l" t="t" r="r" b="b"/>
            <a:pathLst>
              <a:path w="21600" h="21600">
                <a:moveTo>
                  <a:pt x="0" y="0"/>
                </a:moveTo>
                <a:lnTo>
                  <a:pt x="21600" y="21600"/>
                </a:lnTo>
              </a:path>
            </a:pathLst>
          </a:custGeom>
          <a:noFill/>
          <a:ln w="38160">
            <a:solidFill>
              <a:srgbClr val="ff0000"/>
            </a:solidFill>
            <a:round/>
            <a:tailEnd len="med" type="triangle" w="med"/>
          </a:ln>
        </p:spPr>
        <p:style>
          <a:lnRef idx="0"/>
          <a:fillRef idx="0"/>
          <a:effectRef idx="0"/>
          <a:fontRef idx="minor"/>
        </p:style>
      </p:sp>
      <p:sp>
        <p:nvSpPr>
          <p:cNvPr id="97" name="CustomShape 44"/>
          <p:cNvSpPr/>
          <p:nvPr/>
        </p:nvSpPr>
        <p:spPr>
          <a:xfrm>
            <a:off x="10984320" y="25098480"/>
            <a:ext cx="333360" cy="481320"/>
          </a:xfrm>
          <a:custGeom>
            <a:avLst/>
            <a:gdLst/>
            <a:ahLst/>
            <a:rect l="l" t="t" r="r" b="b"/>
            <a:pathLst>
              <a:path w="21600" h="21600">
                <a:moveTo>
                  <a:pt x="0" y="0"/>
                </a:moveTo>
                <a:lnTo>
                  <a:pt x="21600" y="21600"/>
                </a:lnTo>
              </a:path>
            </a:pathLst>
          </a:custGeom>
          <a:noFill/>
          <a:ln w="38160">
            <a:solidFill>
              <a:srgbClr val="ff0000"/>
            </a:solidFill>
            <a:round/>
            <a:tailEnd len="med" type="triangle" w="med"/>
          </a:ln>
        </p:spPr>
        <p:style>
          <a:lnRef idx="0"/>
          <a:fillRef idx="0"/>
          <a:effectRef idx="0"/>
          <a:fontRef idx="minor"/>
        </p:style>
      </p:sp>
      <p:sp>
        <p:nvSpPr>
          <p:cNvPr id="98" name="CustomShape 45"/>
          <p:cNvSpPr/>
          <p:nvPr/>
        </p:nvSpPr>
        <p:spPr>
          <a:xfrm>
            <a:off x="9639360" y="25539120"/>
            <a:ext cx="517680" cy="432000"/>
          </a:xfrm>
          <a:prstGeom prst="rect">
            <a:avLst/>
          </a:prstGeom>
          <a:noFill/>
          <a:ln>
            <a:noFill/>
          </a:ln>
        </p:spPr>
        <p:style>
          <a:lnRef idx="0"/>
          <a:fillRef idx="0"/>
          <a:effectRef idx="0"/>
          <a:fontRef idx="minor"/>
        </p:style>
        <p:txBody>
          <a:bodyPr tIns="91440" bIns="91440" anchor="ctr"/>
          <a:p>
            <a:pPr algn="ctr">
              <a:lnSpc>
                <a:spcPct val="100000"/>
              </a:lnSpc>
            </a:pPr>
            <a:r>
              <a:rPr b="1" lang="fr-FR" sz="2500" spc="-1" strike="noStrike">
                <a:solidFill>
                  <a:srgbClr val="ff0000"/>
                </a:solidFill>
                <a:latin typeface="Open Sans"/>
                <a:ea typeface="Open Sans"/>
              </a:rPr>
              <a:t>1</a:t>
            </a:r>
            <a:endParaRPr b="0" lang="fr-FR" sz="2500" spc="-1" strike="noStrike">
              <a:latin typeface="Arial"/>
            </a:endParaRPr>
          </a:p>
        </p:txBody>
      </p:sp>
      <p:sp>
        <p:nvSpPr>
          <p:cNvPr id="99" name="CustomShape 46"/>
          <p:cNvSpPr/>
          <p:nvPr/>
        </p:nvSpPr>
        <p:spPr>
          <a:xfrm>
            <a:off x="11204280" y="25517880"/>
            <a:ext cx="517680" cy="432000"/>
          </a:xfrm>
          <a:prstGeom prst="rect">
            <a:avLst/>
          </a:prstGeom>
          <a:noFill/>
          <a:ln>
            <a:noFill/>
          </a:ln>
        </p:spPr>
        <p:style>
          <a:lnRef idx="0"/>
          <a:fillRef idx="0"/>
          <a:effectRef idx="0"/>
          <a:fontRef idx="minor"/>
        </p:style>
        <p:txBody>
          <a:bodyPr tIns="91440" bIns="91440" anchor="ctr"/>
          <a:p>
            <a:pPr algn="ctr">
              <a:lnSpc>
                <a:spcPct val="100000"/>
              </a:lnSpc>
            </a:pPr>
            <a:r>
              <a:rPr b="1" lang="fr-FR" sz="2500" spc="-1" strike="noStrike">
                <a:solidFill>
                  <a:srgbClr val="ff0000"/>
                </a:solidFill>
                <a:latin typeface="Open Sans"/>
                <a:ea typeface="Open Sans"/>
              </a:rPr>
              <a:t>2</a:t>
            </a:r>
            <a:endParaRPr b="0" lang="fr-FR" sz="2500" spc="-1" strike="noStrike">
              <a:latin typeface="Arial"/>
            </a:endParaRPr>
          </a:p>
        </p:txBody>
      </p:sp>
      <p:sp>
        <p:nvSpPr>
          <p:cNvPr id="100" name="CustomShape 47"/>
          <p:cNvSpPr/>
          <p:nvPr/>
        </p:nvSpPr>
        <p:spPr>
          <a:xfrm>
            <a:off x="9263160" y="28157760"/>
            <a:ext cx="889200" cy="555480"/>
          </a:xfrm>
          <a:custGeom>
            <a:avLst/>
            <a:gdLst/>
            <a:ahLst/>
            <a:rect l="l" t="t" r="r" b="b"/>
            <a:pathLst>
              <a:path w="35577" h="22236">
                <a:moveTo>
                  <a:pt x="0" y="0"/>
                </a:moveTo>
                <a:cubicBezTo>
                  <a:pt x="1730" y="2841"/>
                  <a:pt x="4448" y="13341"/>
                  <a:pt x="10377" y="17047"/>
                </a:cubicBezTo>
                <a:cubicBezTo>
                  <a:pt x="16307" y="20753"/>
                  <a:pt x="31377" y="21371"/>
                  <a:pt x="35577" y="22236"/>
                </a:cubicBezTo>
              </a:path>
            </a:pathLst>
          </a:custGeom>
          <a:noFill/>
          <a:ln w="38160">
            <a:solidFill>
              <a:srgbClr val="ff0000"/>
            </a:solidFill>
            <a:round/>
            <a:tailEnd len="med" type="triangle" w="med"/>
          </a:ln>
        </p:spPr>
        <p:style>
          <a:lnRef idx="0"/>
          <a:fillRef idx="0"/>
          <a:effectRef idx="0"/>
          <a:fontRef idx="minor"/>
        </p:style>
      </p:sp>
      <p:sp>
        <p:nvSpPr>
          <p:cNvPr id="101" name="CustomShape 48"/>
          <p:cNvSpPr/>
          <p:nvPr/>
        </p:nvSpPr>
        <p:spPr>
          <a:xfrm>
            <a:off x="566280" y="24314040"/>
            <a:ext cx="3067560" cy="3347280"/>
          </a:xfrm>
          <a:prstGeom prst="rect">
            <a:avLst/>
          </a:prstGeom>
          <a:noFill/>
          <a:ln>
            <a:noFill/>
          </a:ln>
        </p:spPr>
        <p:style>
          <a:lnRef idx="0"/>
          <a:fillRef idx="0"/>
          <a:effectRef idx="0"/>
          <a:fontRef idx="minor"/>
        </p:style>
        <p:txBody>
          <a:bodyPr tIns="91440" bIns="91440" anchor="ctr"/>
          <a:p>
            <a:pPr algn="just">
              <a:lnSpc>
                <a:spcPct val="100000"/>
              </a:lnSpc>
            </a:pPr>
            <a:r>
              <a:rPr b="1" lang="fr-FR" sz="2400" spc="-1" strike="noStrike">
                <a:solidFill>
                  <a:srgbClr val="13acd1"/>
                </a:solidFill>
                <a:latin typeface="Open Sans"/>
                <a:ea typeface="Open Sans"/>
              </a:rPr>
              <a:t>Select</a:t>
            </a:r>
            <a:r>
              <a:rPr b="0" lang="fr-FR" sz="2400" spc="-1" strike="noStrike">
                <a:solidFill>
                  <a:srgbClr val="000000"/>
                </a:solidFill>
                <a:latin typeface="Open Sans"/>
                <a:ea typeface="Open Sans"/>
              </a:rPr>
              <a:t> an activity in the drop-down list in the bottom-right corner to update the graphs by displaying the differences for the sub-categories of an activity.</a:t>
            </a:r>
            <a:endParaRPr b="0" lang="fr-FR" sz="2400" spc="-1" strike="noStrike">
              <a:latin typeface="Arial"/>
            </a:endParaRPr>
          </a:p>
        </p:txBody>
      </p:sp>
      <p:sp>
        <p:nvSpPr>
          <p:cNvPr id="102" name="CustomShape 49"/>
          <p:cNvSpPr/>
          <p:nvPr/>
        </p:nvSpPr>
        <p:spPr>
          <a:xfrm>
            <a:off x="414000" y="28563840"/>
            <a:ext cx="1495080" cy="827280"/>
          </a:xfrm>
          <a:prstGeom prst="rect">
            <a:avLst/>
          </a:prstGeom>
          <a:noFill/>
          <a:ln>
            <a:noFill/>
          </a:ln>
        </p:spPr>
        <p:style>
          <a:lnRef idx="0"/>
          <a:fillRef idx="0"/>
          <a:effectRef idx="0"/>
          <a:fontRef idx="minor"/>
        </p:style>
        <p:txBody>
          <a:bodyPr tIns="91440" bIns="91440"/>
          <a:p>
            <a:pPr algn="ctr">
              <a:lnSpc>
                <a:spcPct val="100000"/>
              </a:lnSpc>
            </a:pPr>
            <a:r>
              <a:rPr b="1" lang="fr-FR" sz="1600" spc="-1" strike="noStrike">
                <a:solidFill>
                  <a:srgbClr val="ff0000"/>
                </a:solidFill>
                <a:latin typeface="Open Sans"/>
                <a:ea typeface="Open Sans"/>
              </a:rPr>
              <a:t>After an update</a:t>
            </a:r>
            <a:endParaRPr b="0" lang="fr-FR" sz="1600" spc="-1" strike="noStrike">
              <a:latin typeface="Arial"/>
            </a:endParaRPr>
          </a:p>
        </p:txBody>
      </p:sp>
      <p:sp>
        <p:nvSpPr>
          <p:cNvPr id="103" name="CustomShape 50"/>
          <p:cNvSpPr/>
          <p:nvPr/>
        </p:nvSpPr>
        <p:spPr>
          <a:xfrm>
            <a:off x="479880" y="20681640"/>
            <a:ext cx="1495080" cy="827280"/>
          </a:xfrm>
          <a:prstGeom prst="rect">
            <a:avLst/>
          </a:prstGeom>
          <a:noFill/>
          <a:ln>
            <a:noFill/>
          </a:ln>
        </p:spPr>
        <p:style>
          <a:lnRef idx="0"/>
          <a:fillRef idx="0"/>
          <a:effectRef idx="0"/>
          <a:fontRef idx="minor"/>
        </p:style>
        <p:txBody>
          <a:bodyPr tIns="91440" bIns="91440"/>
          <a:p>
            <a:pPr algn="ctr">
              <a:lnSpc>
                <a:spcPct val="100000"/>
              </a:lnSpc>
            </a:pPr>
            <a:r>
              <a:rPr b="1" lang="fr-FR" sz="1600" spc="-1" strike="noStrike">
                <a:solidFill>
                  <a:srgbClr val="ff0000"/>
                </a:solidFill>
                <a:latin typeface="Open Sans"/>
                <a:ea typeface="Open Sans"/>
              </a:rPr>
              <a:t>After an update</a:t>
            </a:r>
            <a:endParaRPr b="0" lang="fr-FR" sz="1600" spc="-1" strike="noStrike">
              <a:latin typeface="Arial"/>
            </a:endParaRPr>
          </a:p>
        </p:txBody>
      </p:sp>
      <p:sp>
        <p:nvSpPr>
          <p:cNvPr id="104" name="CustomShape 51"/>
          <p:cNvSpPr/>
          <p:nvPr/>
        </p:nvSpPr>
        <p:spPr>
          <a:xfrm>
            <a:off x="17984160" y="25209360"/>
            <a:ext cx="2821320" cy="2595960"/>
          </a:xfrm>
          <a:prstGeom prst="rect">
            <a:avLst/>
          </a:prstGeom>
          <a:noFill/>
          <a:ln>
            <a:noFill/>
          </a:ln>
        </p:spPr>
        <p:style>
          <a:lnRef idx="0"/>
          <a:fillRef idx="0"/>
          <a:effectRef idx="0"/>
          <a:fontRef idx="minor"/>
        </p:style>
        <p:txBody>
          <a:bodyPr tIns="91440" bIns="91440" anchor="ctr"/>
          <a:p>
            <a:pPr algn="just">
              <a:lnSpc>
                <a:spcPct val="100000"/>
              </a:lnSpc>
            </a:pPr>
            <a:r>
              <a:rPr b="1" lang="fr-FR" sz="2400" spc="-1" strike="noStrike">
                <a:solidFill>
                  <a:srgbClr val="13acd1"/>
                </a:solidFill>
                <a:latin typeface="Open Sans"/>
                <a:ea typeface="Open Sans"/>
              </a:rPr>
              <a:t>Change</a:t>
            </a:r>
            <a:r>
              <a:rPr b="0" lang="fr-FR" sz="2400" spc="-1" strike="noStrike">
                <a:solidFill>
                  <a:srgbClr val="000000"/>
                </a:solidFill>
                <a:latin typeface="Open Sans"/>
                <a:ea typeface="Open Sans"/>
              </a:rPr>
              <a:t> the countries of interest or the destination with the drop-down list at the bottom of each view</a:t>
            </a:r>
            <a:endParaRPr b="0" lang="fr-FR" sz="2400" spc="-1" strike="noStrike">
              <a:latin typeface="Arial"/>
            </a:endParaRPr>
          </a:p>
        </p:txBody>
      </p:sp>
      <p:sp>
        <p:nvSpPr>
          <p:cNvPr id="105" name="CustomShape 52"/>
          <p:cNvSpPr/>
          <p:nvPr/>
        </p:nvSpPr>
        <p:spPr>
          <a:xfrm>
            <a:off x="3859560" y="28805760"/>
            <a:ext cx="5878440" cy="742320"/>
          </a:xfrm>
          <a:prstGeom prst="rect">
            <a:avLst/>
          </a:prstGeom>
          <a:noFill/>
          <a:ln>
            <a:noFill/>
          </a:ln>
        </p:spPr>
        <p:style>
          <a:lnRef idx="0"/>
          <a:fillRef idx="0"/>
          <a:effectRef idx="0"/>
          <a:fontRef idx="minor"/>
        </p:style>
        <p:txBody>
          <a:bodyPr tIns="91440" bIns="91440" anchor="ctr"/>
          <a:p>
            <a:pPr algn="just">
              <a:lnSpc>
                <a:spcPct val="100000"/>
              </a:lnSpc>
            </a:pPr>
            <a:r>
              <a:rPr b="1" lang="fr-FR" sz="2400" spc="-1" strike="noStrike">
                <a:solidFill>
                  <a:srgbClr val="13acd1"/>
                </a:solidFill>
                <a:latin typeface="Open Sans"/>
                <a:ea typeface="Open Sans"/>
              </a:rPr>
              <a:t>Return</a:t>
            </a:r>
            <a:r>
              <a:rPr b="0" lang="fr-FR" sz="2400" spc="-1" strike="noStrike">
                <a:solidFill>
                  <a:srgbClr val="000000"/>
                </a:solidFill>
                <a:latin typeface="Open Sans"/>
                <a:ea typeface="Open Sans"/>
              </a:rPr>
              <a:t> to the first page with the “house” icon in the bottom-left corner </a:t>
            </a:r>
            <a:endParaRPr b="0" lang="fr-FR" sz="2400" spc="-1" strike="noStrike">
              <a:latin typeface="Arial"/>
            </a:endParaRPr>
          </a:p>
        </p:txBody>
      </p:sp>
      <p:sp>
        <p:nvSpPr>
          <p:cNvPr id="106" name="CustomShape 53"/>
          <p:cNvSpPr/>
          <p:nvPr/>
        </p:nvSpPr>
        <p:spPr>
          <a:xfrm>
            <a:off x="3259800" y="27495000"/>
            <a:ext cx="889200" cy="462960"/>
          </a:xfrm>
          <a:custGeom>
            <a:avLst/>
            <a:gdLst/>
            <a:ahLst/>
            <a:rect l="l" t="t" r="r" b="b"/>
            <a:pathLst>
              <a:path w="35577" h="18529">
                <a:moveTo>
                  <a:pt x="35577" y="0"/>
                </a:moveTo>
                <a:cubicBezTo>
                  <a:pt x="31871" y="494"/>
                  <a:pt x="19271" y="-124"/>
                  <a:pt x="13341" y="2964"/>
                </a:cubicBezTo>
                <a:cubicBezTo>
                  <a:pt x="7412" y="6052"/>
                  <a:pt x="2224" y="15935"/>
                  <a:pt x="0" y="18529"/>
                </a:cubicBezTo>
              </a:path>
            </a:pathLst>
          </a:custGeom>
          <a:noFill/>
          <a:ln w="38160">
            <a:solidFill>
              <a:srgbClr val="ff0000"/>
            </a:solidFill>
            <a:round/>
            <a:tailEnd len="med" type="triangle" w="med"/>
          </a:ln>
        </p:spPr>
        <p:style>
          <a:lnRef idx="0"/>
          <a:fillRef idx="0"/>
          <a:effectRef idx="0"/>
          <a:fontRef idx="minor"/>
        </p:style>
      </p:sp>
      <p:sp>
        <p:nvSpPr>
          <p:cNvPr id="107" name="CustomShape 54"/>
          <p:cNvSpPr/>
          <p:nvPr/>
        </p:nvSpPr>
        <p:spPr>
          <a:xfrm>
            <a:off x="17983800" y="27918720"/>
            <a:ext cx="2822040" cy="1581120"/>
          </a:xfrm>
          <a:prstGeom prst="rect">
            <a:avLst/>
          </a:prstGeom>
          <a:noFill/>
          <a:ln>
            <a:noFill/>
          </a:ln>
        </p:spPr>
        <p:style>
          <a:lnRef idx="0"/>
          <a:fillRef idx="0"/>
          <a:effectRef idx="0"/>
          <a:fontRef idx="minor"/>
        </p:style>
        <p:txBody>
          <a:bodyPr tIns="91440" bIns="91440" anchor="ctr"/>
          <a:p>
            <a:pPr algn="just">
              <a:lnSpc>
                <a:spcPct val="100000"/>
              </a:lnSpc>
            </a:pPr>
            <a:r>
              <a:rPr b="1" lang="fr-FR" sz="2400" spc="-1" strike="noStrike">
                <a:solidFill>
                  <a:srgbClr val="13acd1"/>
                </a:solidFill>
                <a:latin typeface="Open Sans"/>
                <a:ea typeface="Open Sans"/>
              </a:rPr>
              <a:t>Hover</a:t>
            </a:r>
            <a:r>
              <a:rPr b="0" lang="fr-FR" sz="2400" spc="-1" strike="noStrike">
                <a:solidFill>
                  <a:srgbClr val="000000"/>
                </a:solidFill>
                <a:latin typeface="Open Sans"/>
                <a:ea typeface="Open Sans"/>
              </a:rPr>
              <a:t> the graph to get more information about an activity</a:t>
            </a:r>
            <a:endParaRPr b="0" lang="fr-FR" sz="2400" spc="-1" strike="noStrike">
              <a:latin typeface="Arial"/>
            </a:endParaRPr>
          </a:p>
        </p:txBody>
      </p:sp>
      <p:sp>
        <p:nvSpPr>
          <p:cNvPr id="108" name="CustomShape 55"/>
          <p:cNvSpPr/>
          <p:nvPr/>
        </p:nvSpPr>
        <p:spPr>
          <a:xfrm>
            <a:off x="3774960" y="22108680"/>
            <a:ext cx="7169040" cy="520920"/>
          </a:xfrm>
          <a:prstGeom prst="rect">
            <a:avLst/>
          </a:prstGeom>
          <a:noFill/>
          <a:ln>
            <a:noFill/>
          </a:ln>
        </p:spPr>
        <p:style>
          <a:lnRef idx="0"/>
          <a:fillRef idx="0"/>
          <a:effectRef idx="0"/>
          <a:fontRef idx="minor"/>
        </p:style>
        <p:txBody>
          <a:bodyPr tIns="91440" bIns="91440" anchor="ctr"/>
          <a:p>
            <a:pPr algn="just">
              <a:lnSpc>
                <a:spcPct val="100000"/>
              </a:lnSpc>
            </a:pPr>
            <a:r>
              <a:rPr b="1" lang="fr-FR" sz="2400" spc="-1" strike="noStrike">
                <a:solidFill>
                  <a:srgbClr val="13acd1"/>
                </a:solidFill>
                <a:latin typeface="Open Sans"/>
                <a:ea typeface="Open Sans"/>
              </a:rPr>
              <a:t>Reset</a:t>
            </a:r>
            <a:r>
              <a:rPr b="0" lang="fr-FR" sz="2400" spc="-1" strike="noStrike">
                <a:solidFill>
                  <a:srgbClr val="000000"/>
                </a:solidFill>
                <a:latin typeface="Open Sans"/>
                <a:ea typeface="Open Sans"/>
              </a:rPr>
              <a:t> activities by clicking on the reset button</a:t>
            </a:r>
            <a:endParaRPr b="0" lang="fr-FR" sz="2400" spc="-1" strike="noStrike">
              <a:latin typeface="Arial"/>
            </a:endParaRPr>
          </a:p>
        </p:txBody>
      </p:sp>
      <p:pic>
        <p:nvPicPr>
          <p:cNvPr id="109" name="Google Shape;124;p13" descr=""/>
          <p:cNvPicPr/>
          <p:nvPr/>
        </p:nvPicPr>
        <p:blipFill>
          <a:blip r:embed="rId16"/>
          <a:stretch/>
        </p:blipFill>
        <p:spPr>
          <a:xfrm>
            <a:off x="11226600" y="20086560"/>
            <a:ext cx="1280160" cy="1280160"/>
          </a:xfrm>
          <a:prstGeom prst="rect">
            <a:avLst/>
          </a:prstGeom>
          <a:ln>
            <a:noFill/>
          </a:ln>
          <a:effectLst>
            <a:outerShdw algn="bl" blurRad="271463" dir="20640000" dist="95250" rotWithShape="0">
              <a:srgbClr val="000000">
                <a:alpha val="50000"/>
              </a:srgbClr>
            </a:outerShdw>
          </a:effectLst>
        </p:spPr>
      </p:pic>
      <p:sp>
        <p:nvSpPr>
          <p:cNvPr id="110" name="CustomShape 56"/>
          <p:cNvSpPr/>
          <p:nvPr/>
        </p:nvSpPr>
        <p:spPr>
          <a:xfrm>
            <a:off x="10937880" y="21048840"/>
            <a:ext cx="562680" cy="631440"/>
          </a:xfrm>
          <a:custGeom>
            <a:avLst/>
            <a:gdLst/>
            <a:ahLst/>
            <a:rect l="l" t="t" r="r" b="b"/>
            <a:pathLst>
              <a:path w="17464" h="28494">
                <a:moveTo>
                  <a:pt x="0" y="28494"/>
                </a:moveTo>
                <a:cubicBezTo>
                  <a:pt x="460" y="24817"/>
                  <a:pt x="-154" y="11183"/>
                  <a:pt x="2757" y="6434"/>
                </a:cubicBezTo>
                <a:cubicBezTo>
                  <a:pt x="5668" y="1685"/>
                  <a:pt x="15013" y="1072"/>
                  <a:pt x="17464" y="0"/>
                </a:cubicBezTo>
              </a:path>
            </a:pathLst>
          </a:custGeom>
          <a:noFill/>
          <a:ln w="38160">
            <a:solidFill>
              <a:srgbClr val="ff0000"/>
            </a:solidFill>
            <a:round/>
            <a:tailEnd len="med" type="triangle" w="med"/>
          </a:ln>
        </p:spPr>
        <p:style>
          <a:lnRef idx="0"/>
          <a:fillRef idx="0"/>
          <a:effectRef idx="0"/>
          <a:fontRef idx="minor"/>
        </p:style>
      </p:sp>
      <p:pic>
        <p:nvPicPr>
          <p:cNvPr id="111" name="Google Shape;126;p13" descr=""/>
          <p:cNvPicPr/>
          <p:nvPr/>
        </p:nvPicPr>
        <p:blipFill>
          <a:blip r:embed="rId17"/>
          <a:srcRect l="40482" t="26247" r="46087" b="49858"/>
          <a:stretch/>
        </p:blipFill>
        <p:spPr>
          <a:xfrm>
            <a:off x="3976200" y="17846640"/>
            <a:ext cx="1495080" cy="1496880"/>
          </a:xfrm>
          <a:prstGeom prst="rect">
            <a:avLst/>
          </a:prstGeom>
          <a:ln>
            <a:noFill/>
          </a:ln>
          <a:effectLst>
            <a:outerShdw algn="bl" blurRad="228600" dir="20460000" dist="57150" rotWithShape="0">
              <a:srgbClr val="000000">
                <a:alpha val="50000"/>
              </a:srgbClr>
            </a:outerShdw>
          </a:effectLst>
        </p:spPr>
      </p:pic>
      <p:sp>
        <p:nvSpPr>
          <p:cNvPr id="112" name="CustomShape 57"/>
          <p:cNvSpPr/>
          <p:nvPr/>
        </p:nvSpPr>
        <p:spPr>
          <a:xfrm>
            <a:off x="5270760" y="18757080"/>
            <a:ext cx="1055880" cy="500040"/>
          </a:xfrm>
          <a:custGeom>
            <a:avLst/>
            <a:gdLst/>
            <a:ahLst/>
            <a:rect l="l" t="t" r="r" b="b"/>
            <a:pathLst>
              <a:path w="42247" h="20012">
                <a:moveTo>
                  <a:pt x="42247" y="20012"/>
                </a:moveTo>
                <a:cubicBezTo>
                  <a:pt x="39777" y="17294"/>
                  <a:pt x="34465" y="7041"/>
                  <a:pt x="27424" y="3706"/>
                </a:cubicBezTo>
                <a:cubicBezTo>
                  <a:pt x="20383" y="371"/>
                  <a:pt x="4571" y="618"/>
                  <a:pt x="0" y="0"/>
                </a:cubicBezTo>
              </a:path>
            </a:pathLst>
          </a:custGeom>
          <a:noFill/>
          <a:ln w="38160">
            <a:solidFill>
              <a:srgbClr val="ff0000"/>
            </a:solidFill>
            <a:round/>
            <a:tailEnd len="med" type="triangle" w="med"/>
          </a:ln>
        </p:spPr>
        <p:style>
          <a:lnRef idx="0"/>
          <a:fillRef idx="0"/>
          <a:effectRef idx="0"/>
          <a:fontRef idx="minor"/>
        </p:style>
      </p:sp>
      <p:pic>
        <p:nvPicPr>
          <p:cNvPr id="113" name="Google Shape;128;p13" descr=""/>
          <p:cNvPicPr/>
          <p:nvPr/>
        </p:nvPicPr>
        <p:blipFill>
          <a:blip r:embed="rId18"/>
          <a:srcRect l="21083" t="31426" r="69085" b="51090"/>
          <a:stretch/>
        </p:blipFill>
        <p:spPr>
          <a:xfrm>
            <a:off x="4614840" y="24145560"/>
            <a:ext cx="1495080" cy="1495800"/>
          </a:xfrm>
          <a:prstGeom prst="rect">
            <a:avLst/>
          </a:prstGeom>
          <a:ln>
            <a:noFill/>
          </a:ln>
          <a:effectLst>
            <a:outerShdw algn="bl" blurRad="242888" dir="21060000" dist="66675" rotWithShape="0">
              <a:srgbClr val="000000">
                <a:alpha val="50000"/>
              </a:srgbClr>
            </a:outerShdw>
          </a:effectLst>
        </p:spPr>
      </p:pic>
      <p:sp>
        <p:nvSpPr>
          <p:cNvPr id="114" name="CustomShape 58"/>
          <p:cNvSpPr/>
          <p:nvPr/>
        </p:nvSpPr>
        <p:spPr>
          <a:xfrm>
            <a:off x="3573360" y="24259680"/>
            <a:ext cx="1495080" cy="827280"/>
          </a:xfrm>
          <a:prstGeom prst="rect">
            <a:avLst/>
          </a:prstGeom>
          <a:noFill/>
          <a:ln>
            <a:noFill/>
          </a:ln>
        </p:spPr>
        <p:style>
          <a:lnRef idx="0"/>
          <a:fillRef idx="0"/>
          <a:effectRef idx="0"/>
          <a:fontRef idx="minor"/>
        </p:style>
        <p:txBody>
          <a:bodyPr tIns="91440" bIns="91440"/>
          <a:p>
            <a:pPr algn="ctr">
              <a:lnSpc>
                <a:spcPct val="100000"/>
              </a:lnSpc>
            </a:pPr>
            <a:r>
              <a:rPr b="1" lang="fr-FR" sz="1600" spc="-1" strike="noStrike">
                <a:solidFill>
                  <a:srgbClr val="ff0000"/>
                </a:solidFill>
                <a:latin typeface="Open Sans"/>
                <a:ea typeface="Open Sans"/>
              </a:rPr>
              <a:t>After an update</a:t>
            </a:r>
            <a:endParaRPr b="0" lang="fr-FR" sz="1600" spc="-1" strike="noStrike">
              <a:latin typeface="Arial"/>
            </a:endParaRPr>
          </a:p>
        </p:txBody>
      </p:sp>
      <p:sp>
        <p:nvSpPr>
          <p:cNvPr id="115" name="CustomShape 59"/>
          <p:cNvSpPr/>
          <p:nvPr/>
        </p:nvSpPr>
        <p:spPr>
          <a:xfrm>
            <a:off x="4811040" y="25341120"/>
            <a:ext cx="139320" cy="631440"/>
          </a:xfrm>
          <a:custGeom>
            <a:avLst/>
            <a:gdLst/>
            <a:ahLst/>
            <a:rect l="l" t="t" r="r" b="b"/>
            <a:pathLst>
              <a:path w="5592" h="25277">
                <a:moveTo>
                  <a:pt x="3754" y="25277"/>
                </a:moveTo>
                <a:cubicBezTo>
                  <a:pt x="3141" y="23209"/>
                  <a:pt x="-229" y="17081"/>
                  <a:pt x="77" y="12868"/>
                </a:cubicBezTo>
                <a:cubicBezTo>
                  <a:pt x="383" y="8655"/>
                  <a:pt x="4673" y="2145"/>
                  <a:pt x="5592" y="0"/>
                </a:cubicBezTo>
              </a:path>
            </a:pathLst>
          </a:custGeom>
          <a:noFill/>
          <a:ln w="38160">
            <a:solidFill>
              <a:srgbClr val="ff0000"/>
            </a:solidFill>
            <a:round/>
            <a:tailEnd len="med" type="triangle" w="med"/>
          </a:ln>
        </p:spPr>
        <p:style>
          <a:lnRef idx="0"/>
          <a:fillRef idx="0"/>
          <a:effectRef idx="0"/>
          <a:fontRef idx="minor"/>
        </p:style>
      </p:sp>
      <p:pic>
        <p:nvPicPr>
          <p:cNvPr id="116" name="Google Shape;131;p13" descr=""/>
          <p:cNvPicPr/>
          <p:nvPr/>
        </p:nvPicPr>
        <p:blipFill>
          <a:blip r:embed="rId19"/>
          <a:srcRect l="45372" t="58159" r="32433" b="2397"/>
          <a:stretch/>
        </p:blipFill>
        <p:spPr>
          <a:xfrm>
            <a:off x="15585840" y="28244160"/>
            <a:ext cx="1950120" cy="1949760"/>
          </a:xfrm>
          <a:prstGeom prst="rect">
            <a:avLst/>
          </a:prstGeom>
          <a:ln>
            <a:noFill/>
          </a:ln>
          <a:effectLst>
            <a:outerShdw algn="bl" blurRad="300038" dir="20160000" dist="123825" rotWithShape="0">
              <a:srgbClr val="000000">
                <a:alpha val="50000"/>
              </a:srgbClr>
            </a:outerShdw>
          </a:effectLst>
        </p:spPr>
      </p:pic>
      <p:sp>
        <p:nvSpPr>
          <p:cNvPr id="117" name="CustomShape 60"/>
          <p:cNvSpPr/>
          <p:nvPr/>
        </p:nvSpPr>
        <p:spPr>
          <a:xfrm>
            <a:off x="14663520" y="28533600"/>
            <a:ext cx="1056600" cy="712080"/>
          </a:xfrm>
          <a:custGeom>
            <a:avLst/>
            <a:gdLst/>
            <a:ahLst/>
            <a:rect l="l" t="t" r="r" b="b"/>
            <a:pathLst>
              <a:path w="42281" h="28494">
                <a:moveTo>
                  <a:pt x="0" y="0"/>
                </a:moveTo>
                <a:cubicBezTo>
                  <a:pt x="2604" y="3677"/>
                  <a:pt x="8579" y="17311"/>
                  <a:pt x="15626" y="22060"/>
                </a:cubicBezTo>
                <a:cubicBezTo>
                  <a:pt x="22673" y="26809"/>
                  <a:pt x="37839" y="27422"/>
                  <a:pt x="42281" y="28494"/>
                </a:cubicBezTo>
              </a:path>
            </a:pathLst>
          </a:custGeom>
          <a:noFill/>
          <a:ln w="38160">
            <a:solidFill>
              <a:srgbClr val="ff0000"/>
            </a:solidFill>
            <a:round/>
            <a:tailEnd len="med" type="triangle" w="med"/>
          </a:ln>
        </p:spPr>
        <p:style>
          <a:lnRef idx="0"/>
          <a:fillRef idx="0"/>
          <a:effectRef idx="0"/>
          <a:fontRef idx="minor"/>
        </p:style>
      </p:sp>
      <p:pic>
        <p:nvPicPr>
          <p:cNvPr id="118" name="Google Shape;133;p13" descr=""/>
          <p:cNvPicPr/>
          <p:nvPr/>
        </p:nvPicPr>
        <p:blipFill>
          <a:blip r:embed="rId20"/>
          <a:srcRect l="5061" t="9665" r="6733" b="13067"/>
          <a:stretch/>
        </p:blipFill>
        <p:spPr>
          <a:xfrm>
            <a:off x="5994000" y="27378360"/>
            <a:ext cx="927000" cy="326160"/>
          </a:xfrm>
          <a:prstGeom prst="rect">
            <a:avLst/>
          </a:prstGeom>
          <a:ln>
            <a:noFill/>
          </a:ln>
          <a:effectLst>
            <a:outerShdw algn="bl" blurRad="128588" dir="20700000" dist="19050" rotWithShape="0">
              <a:srgbClr val="000000">
                <a:alpha val="50000"/>
              </a:srgbClr>
            </a:outerShdw>
          </a:effectLst>
        </p:spPr>
      </p:pic>
      <p:sp>
        <p:nvSpPr>
          <p:cNvPr id="119" name="CustomShape 61"/>
          <p:cNvSpPr/>
          <p:nvPr/>
        </p:nvSpPr>
        <p:spPr>
          <a:xfrm>
            <a:off x="6480720" y="26602200"/>
            <a:ext cx="2076120" cy="631440"/>
          </a:xfrm>
          <a:prstGeom prst="rect">
            <a:avLst/>
          </a:prstGeom>
          <a:noFill/>
          <a:ln>
            <a:noFill/>
          </a:ln>
        </p:spPr>
        <p:style>
          <a:lnRef idx="0"/>
          <a:fillRef idx="0"/>
          <a:effectRef idx="0"/>
          <a:fontRef idx="minor"/>
        </p:style>
        <p:txBody>
          <a:bodyPr tIns="91440" bIns="91440"/>
          <a:p>
            <a:pPr algn="ctr">
              <a:lnSpc>
                <a:spcPct val="100000"/>
              </a:lnSpc>
            </a:pPr>
            <a:r>
              <a:rPr b="1" lang="fr-FR" sz="1600" spc="-1" strike="noStrike">
                <a:solidFill>
                  <a:srgbClr val="ff0000"/>
                </a:solidFill>
                <a:latin typeface="Open Sans"/>
                <a:ea typeface="Open Sans"/>
              </a:rPr>
              <a:t>Tooltip when hovering</a:t>
            </a:r>
            <a:endParaRPr b="0" lang="fr-FR" sz="1600" spc="-1" strike="noStrike">
              <a:latin typeface="Arial"/>
            </a:endParaRPr>
          </a:p>
        </p:txBody>
      </p:sp>
      <p:sp>
        <p:nvSpPr>
          <p:cNvPr id="120" name="CustomShape 62"/>
          <p:cNvSpPr/>
          <p:nvPr/>
        </p:nvSpPr>
        <p:spPr>
          <a:xfrm>
            <a:off x="6843960" y="27234000"/>
            <a:ext cx="562680" cy="272160"/>
          </a:xfrm>
          <a:custGeom>
            <a:avLst/>
            <a:gdLst/>
            <a:ahLst/>
            <a:rect l="l" t="t" r="r" b="b"/>
            <a:pathLst>
              <a:path w="12408" h="11030">
                <a:moveTo>
                  <a:pt x="12408" y="0"/>
                </a:moveTo>
                <a:cubicBezTo>
                  <a:pt x="11910" y="1111"/>
                  <a:pt x="11489" y="4826"/>
                  <a:pt x="9421" y="6664"/>
                </a:cubicBezTo>
                <a:cubicBezTo>
                  <a:pt x="7353" y="8502"/>
                  <a:pt x="1570" y="10302"/>
                  <a:pt x="0" y="11030"/>
                </a:cubicBezTo>
              </a:path>
            </a:pathLst>
          </a:custGeom>
          <a:noFill/>
          <a:ln w="38160">
            <a:solidFill>
              <a:srgbClr val="ff0000"/>
            </a:solidFill>
            <a:round/>
            <a:tailEnd len="med" type="triangle" w="med"/>
          </a:ln>
        </p:spPr>
        <p:style>
          <a:lnRef idx="0"/>
          <a:fillRef idx="0"/>
          <a:effectRef idx="0"/>
          <a:fontRef idx="minor"/>
        </p:style>
      </p:sp>
      <p:pic>
        <p:nvPicPr>
          <p:cNvPr id="121" name="Google Shape;136;p13" descr=""/>
          <p:cNvPicPr/>
          <p:nvPr/>
        </p:nvPicPr>
        <p:blipFill>
          <a:blip r:embed="rId21"/>
          <a:stretch/>
        </p:blipFill>
        <p:spPr>
          <a:xfrm>
            <a:off x="9127800" y="19721880"/>
            <a:ext cx="1615320" cy="326160"/>
          </a:xfrm>
          <a:prstGeom prst="rect">
            <a:avLst/>
          </a:prstGeom>
          <a:ln>
            <a:noFill/>
          </a:ln>
          <a:effectLst>
            <a:outerShdw algn="bl" blurRad="228600" dir="20700000" dist="66675" rotWithShape="0">
              <a:srgbClr val="000000">
                <a:alpha val="50000"/>
              </a:srgbClr>
            </a:outerShdw>
          </a:effectLst>
        </p:spPr>
      </p:pic>
      <p:pic>
        <p:nvPicPr>
          <p:cNvPr id="122" name="Google Shape;137;p13" descr=""/>
          <p:cNvPicPr/>
          <p:nvPr/>
        </p:nvPicPr>
        <p:blipFill>
          <a:blip r:embed="rId22"/>
          <a:stretch/>
        </p:blipFill>
        <p:spPr>
          <a:xfrm>
            <a:off x="15034680" y="20092320"/>
            <a:ext cx="2605680" cy="326160"/>
          </a:xfrm>
          <a:prstGeom prst="rect">
            <a:avLst/>
          </a:prstGeom>
          <a:ln>
            <a:noFill/>
          </a:ln>
          <a:effectLst>
            <a:outerShdw algn="bl" blurRad="214313" dir="20160000" dist="76200" rotWithShape="0">
              <a:srgbClr val="000000">
                <a:alpha val="50000"/>
              </a:srgbClr>
            </a:outerShdw>
          </a:effectLst>
        </p:spPr>
      </p:pic>
      <p:sp>
        <p:nvSpPr>
          <p:cNvPr id="123" name="CustomShape 63"/>
          <p:cNvSpPr/>
          <p:nvPr/>
        </p:nvSpPr>
        <p:spPr>
          <a:xfrm>
            <a:off x="15152040" y="19992240"/>
            <a:ext cx="39240" cy="39240"/>
          </a:xfrm>
          <a:prstGeom prst="ellipse">
            <a:avLst/>
          </a:prstGeom>
          <a:solidFill>
            <a:srgbClr val="000000"/>
          </a:solidFill>
          <a:ln>
            <a:noFill/>
          </a:ln>
        </p:spPr>
        <p:style>
          <a:lnRef idx="0"/>
          <a:fillRef idx="0"/>
          <a:effectRef idx="0"/>
          <a:fontRef idx="minor"/>
        </p:style>
      </p:sp>
      <p:sp>
        <p:nvSpPr>
          <p:cNvPr id="124" name="CustomShape 64"/>
          <p:cNvSpPr/>
          <p:nvPr/>
        </p:nvSpPr>
        <p:spPr>
          <a:xfrm>
            <a:off x="15733080" y="19594440"/>
            <a:ext cx="2076120" cy="631440"/>
          </a:xfrm>
          <a:prstGeom prst="rect">
            <a:avLst/>
          </a:prstGeom>
          <a:noFill/>
          <a:ln>
            <a:noFill/>
          </a:ln>
        </p:spPr>
        <p:style>
          <a:lnRef idx="0"/>
          <a:fillRef idx="0"/>
          <a:effectRef idx="0"/>
          <a:fontRef idx="minor"/>
        </p:style>
        <p:txBody>
          <a:bodyPr tIns="91440" bIns="91440"/>
          <a:p>
            <a:pPr algn="ctr">
              <a:lnSpc>
                <a:spcPct val="100000"/>
              </a:lnSpc>
            </a:pPr>
            <a:r>
              <a:rPr b="1" lang="fr-FR" sz="1600" spc="-1" strike="noStrike">
                <a:solidFill>
                  <a:srgbClr val="ff0000"/>
                </a:solidFill>
                <a:latin typeface="Open Sans"/>
                <a:ea typeface="Open Sans"/>
              </a:rPr>
              <a:t>Tooltip when hovering</a:t>
            </a:r>
            <a:endParaRPr b="0" lang="fr-FR" sz="1600" spc="-1" strike="noStrike">
              <a:latin typeface="Arial"/>
            </a:endParaRPr>
          </a:p>
        </p:txBody>
      </p:sp>
    </p:spTree>
  </p:cSld>
  <p:timing>
    <p:tnLst>
      <p:par>
        <p:cTn id="1" dur="indefinite" restart="never" nodeType="tmRoot">
          <p:childTnLst>
            <p:seq>
              <p:cTn id="2" dur="indefinite" nodeType="mainSeq"/>
              <p:prevCondLst>
                <p:cond delay="0" evt="onPrev">
                  <p:tgtEl>
                    <p:sldTgt/>
                  </p:tgtEl>
                </p:cond>
              </p:prevCondLst>
              <p:nextCondLst>
                <p:cond delay="0"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0</TotalTime>
  <Application>LibreOffice/6.0.7.3$Linux_X86_64 LibreOffice_project/00m0$Build-3</Applicat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dc:description/>
  <dc:language>fr-FR</dc:language>
  <cp:lastModifiedBy/>
  <dcterms:modified xsi:type="dcterms:W3CDTF">2020-06-23T16:19:25Z</dcterms:modified>
  <cp:revision>2</cp:revision>
  <dc:subject/>
  <dc:title/>
</cp:coreProperties>
</file>